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15"/>
  </p:notesMasterIdLst>
  <p:sldIdLst>
    <p:sldId id="294" r:id="rId2"/>
    <p:sldId id="288" r:id="rId3"/>
    <p:sldId id="290" r:id="rId4"/>
    <p:sldId id="279" r:id="rId5"/>
    <p:sldId id="291" r:id="rId6"/>
    <p:sldId id="273" r:id="rId7"/>
    <p:sldId id="286" r:id="rId8"/>
    <p:sldId id="292" r:id="rId9"/>
    <p:sldId id="280" r:id="rId10"/>
    <p:sldId id="281" r:id="rId11"/>
    <p:sldId id="282" r:id="rId12"/>
    <p:sldId id="283" r:id="rId13"/>
    <p:sldId id="274" r:id="rId14"/>
  </p:sldIdLst>
  <p:sldSz cx="12192000" cy="6858000"/>
  <p:notesSz cx="6858000" cy="9144000"/>
  <p:embeddedFontLst>
    <p:embeddedFont>
      <p:font typeface="Pulso" panose="020B0604020202020204" charset="0"/>
      <p:regular r:id="rId16"/>
      <p:bold r:id="rId17"/>
    </p:embeddedFont>
    <p:embeddedFont>
      <p:font typeface="Pulso Light" panose="020B0604020202020204" charset="0"/>
      <p:regular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xmlns="" r:id="rId31" roundtripDataSignature="AMtx7mhnlLnDHPoU9PtsmS8K/jjyHaoq0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2C50"/>
    <a:srgbClr val="3705A2"/>
    <a:srgbClr val="9B3AFC"/>
    <a:srgbClr val="3604A1"/>
    <a:srgbClr val="FAE10D"/>
    <a:srgbClr val="8C5BF6"/>
    <a:srgbClr val="3567FF"/>
    <a:srgbClr val="E8D419"/>
    <a:srgbClr val="0C2B50"/>
    <a:srgbClr val="947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6F3F630-DE93-D24E-8F15-EFD5609AAF28}" v="4438" dt="2025-12-14T19:55:30.571"/>
    <p1510:client id="{AC207C3F-DF8C-9CEC-8274-E21CCDB92675}" v="2" dt="2025-12-14T13:52:15.1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3" Type="http://schemas.openxmlformats.org/officeDocument/2006/relationships/slide" Target="slides/slide2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36" Type="http://schemas.microsoft.com/office/2016/11/relationships/changesInfo" Target="changesInfos/changesInfo1.xml"/><Relationship Id="rId10" Type="http://schemas.openxmlformats.org/officeDocument/2006/relationships/slide" Target="slides/slide9.xml"/><Relationship Id="rId31" Type="http://customschemas.google.com/relationships/presentationmetadata" Target="meta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35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Sara Astudillo" userId="S::sastudil@teco.com.ar::354f4a92-275b-42f6-85b1-f714e1fe0747" providerId="AD" clId="Web-{AC207C3F-DF8C-9CEC-8274-E21CCDB92675}"/>
    <pc:docChg chg="modSld">
      <pc:chgData name="Sara Astudillo" userId="S::sastudil@teco.com.ar::354f4a92-275b-42f6-85b1-f714e1fe0747" providerId="AD" clId="Web-{AC207C3F-DF8C-9CEC-8274-E21CCDB92675}" dt="2025-12-14T13:52:15.193" v="1"/>
      <pc:docMkLst>
        <pc:docMk/>
      </pc:docMkLst>
      <pc:sldChg chg="addSp delSp">
        <pc:chgData name="Sara Astudillo" userId="S::sastudil@teco.com.ar::354f4a92-275b-42f6-85b1-f714e1fe0747" providerId="AD" clId="Web-{AC207C3F-DF8C-9CEC-8274-E21CCDB92675}" dt="2025-12-14T13:52:15.193" v="1"/>
        <pc:sldMkLst>
          <pc:docMk/>
          <pc:sldMk cId="3826952006" sldId="287"/>
        </pc:sldMkLst>
        <pc:spChg chg="add">
          <ac:chgData name="Sara Astudillo" userId="S::sastudil@teco.com.ar::354f4a92-275b-42f6-85b1-f714e1fe0747" providerId="AD" clId="Web-{AC207C3F-DF8C-9CEC-8274-E21CCDB92675}" dt="2025-12-14T13:38:34.225" v="0"/>
          <ac:spMkLst>
            <pc:docMk/>
            <pc:sldMk cId="3826952006" sldId="287"/>
            <ac:spMk id="3" creationId="{B609900D-8DB4-680D-C741-69149B1496E7}"/>
          </ac:spMkLst>
        </pc:spChg>
        <pc:picChg chg="del">
          <ac:chgData name="Sara Astudillo" userId="S::sastudil@teco.com.ar::354f4a92-275b-42f6-85b1-f714e1fe0747" providerId="AD" clId="Web-{AC207C3F-DF8C-9CEC-8274-E21CCDB92675}" dt="2025-12-14T13:52:15.193" v="1"/>
          <ac:picMkLst>
            <pc:docMk/>
            <pc:sldMk cId="3826952006" sldId="287"/>
            <ac:picMk id="12" creationId="{8E428592-FF93-1A33-4FEB-F4223BB01509}"/>
          </ac:picMkLst>
        </pc:picChg>
      </pc:sldChg>
    </pc:docChg>
  </pc:docChgLst>
  <pc:docChgLst>
    <pc:chgData name="Sara Astudillo" userId="354f4a92-275b-42f6-85b1-f714e1fe0747" providerId="ADAL" clId="{65337D2F-6828-5D71-9EF5-9BA3531D12E0}"/>
    <pc:docChg chg="undo redo custSel addSld delSld modSld sldOrd modMainMaster">
      <pc:chgData name="Sara Astudillo" userId="354f4a92-275b-42f6-85b1-f714e1fe0747" providerId="ADAL" clId="{65337D2F-6828-5D71-9EF5-9BA3531D12E0}" dt="2025-12-14T19:55:30.571" v="4667" actId="207"/>
      <pc:docMkLst>
        <pc:docMk/>
      </pc:docMkLst>
      <pc:sldChg chg="delSp modSp del mod">
        <pc:chgData name="Sara Astudillo" userId="354f4a92-275b-42f6-85b1-f714e1fe0747" providerId="ADAL" clId="{65337D2F-6828-5D71-9EF5-9BA3531D12E0}" dt="2025-12-14T13:56:30.516" v="2384" actId="2696"/>
        <pc:sldMkLst>
          <pc:docMk/>
          <pc:sldMk cId="0" sldId="257"/>
        </pc:sldMkLst>
        <pc:picChg chg="mod">
          <ac:chgData name="Sara Astudillo" userId="354f4a92-275b-42f6-85b1-f714e1fe0747" providerId="ADAL" clId="{65337D2F-6828-5D71-9EF5-9BA3531D12E0}" dt="2025-12-14T13:44:00.335" v="2137"/>
          <ac:picMkLst>
            <pc:docMk/>
            <pc:sldMk cId="0" sldId="257"/>
            <ac:picMk id="2" creationId="{A342B909-F970-7450-9B08-87FEF39ECC9B}"/>
          </ac:picMkLst>
        </pc:picChg>
        <pc:picChg chg="del">
          <ac:chgData name="Sara Astudillo" userId="354f4a92-275b-42f6-85b1-f714e1fe0747" providerId="ADAL" clId="{65337D2F-6828-5D71-9EF5-9BA3531D12E0}" dt="2025-12-14T13:23:09.882" v="513" actId="478"/>
          <ac:picMkLst>
            <pc:docMk/>
            <pc:sldMk cId="0" sldId="257"/>
            <ac:picMk id="3" creationId="{8DBE73D9-BC62-ED6F-68F0-1C887957E29A}"/>
          </ac:picMkLst>
        </pc:picChg>
      </pc:sldChg>
      <pc:sldChg chg="addSp modSp del mod">
        <pc:chgData name="Sara Astudillo" userId="354f4a92-275b-42f6-85b1-f714e1fe0747" providerId="ADAL" clId="{65337D2F-6828-5D71-9EF5-9BA3531D12E0}" dt="2025-12-14T13:37:42.409" v="543" actId="2696"/>
        <pc:sldMkLst>
          <pc:docMk/>
          <pc:sldMk cId="2105402483" sldId="272"/>
        </pc:sldMkLst>
        <pc:spChg chg="add mod">
          <ac:chgData name="Sara Astudillo" userId="354f4a92-275b-42f6-85b1-f714e1fe0747" providerId="ADAL" clId="{65337D2F-6828-5D71-9EF5-9BA3531D12E0}" dt="2025-12-14T13:23:32.570" v="518" actId="14100"/>
          <ac:spMkLst>
            <pc:docMk/>
            <pc:sldMk cId="2105402483" sldId="272"/>
            <ac:spMk id="2" creationId="{39A5498A-152D-A5F4-7DAC-5D5BF2C315A8}"/>
          </ac:spMkLst>
        </pc:spChg>
        <pc:spChg chg="mod">
          <ac:chgData name="Sara Astudillo" userId="354f4a92-275b-42f6-85b1-f714e1fe0747" providerId="ADAL" clId="{65337D2F-6828-5D71-9EF5-9BA3531D12E0}" dt="2025-12-14T13:17:45.793" v="486" actId="1076"/>
          <ac:spMkLst>
            <pc:docMk/>
            <pc:sldMk cId="2105402483" sldId="272"/>
            <ac:spMk id="4" creationId="{C98A966D-48DE-3AD5-CF7E-989D0B735394}"/>
          </ac:spMkLst>
        </pc:spChg>
      </pc:sldChg>
      <pc:sldChg chg="addSp delSp modSp mod modClrScheme chgLayout">
        <pc:chgData name="Sara Astudillo" userId="354f4a92-275b-42f6-85b1-f714e1fe0747" providerId="ADAL" clId="{65337D2F-6828-5D71-9EF5-9BA3531D12E0}" dt="2025-12-14T19:54:33.896" v="4662" actId="207"/>
        <pc:sldMkLst>
          <pc:docMk/>
          <pc:sldMk cId="3330819744" sldId="273"/>
        </pc:sldMkLst>
        <pc:spChg chg="mod">
          <ac:chgData name="Sara Astudillo" userId="354f4a92-275b-42f6-85b1-f714e1fe0747" providerId="ADAL" clId="{65337D2F-6828-5D71-9EF5-9BA3531D12E0}" dt="2025-12-14T13:15:33.910" v="373" actId="207"/>
          <ac:spMkLst>
            <pc:docMk/>
            <pc:sldMk cId="3330819744" sldId="273"/>
            <ac:spMk id="2" creationId="{2D462EE9-13E3-15A6-4E5D-4151392744EC}"/>
          </ac:spMkLst>
        </pc:spChg>
        <pc:spChg chg="add mod">
          <ac:chgData name="Sara Astudillo" userId="354f4a92-275b-42f6-85b1-f714e1fe0747" providerId="ADAL" clId="{65337D2F-6828-5D71-9EF5-9BA3531D12E0}" dt="2025-12-14T19:54:15.572" v="4660" actId="692"/>
          <ac:spMkLst>
            <pc:docMk/>
            <pc:sldMk cId="3330819744" sldId="273"/>
            <ac:spMk id="3" creationId="{DE9681DC-E036-85FA-9A8E-6D6571457BAE}"/>
          </ac:spMkLst>
        </pc:spChg>
        <pc:spChg chg="mod">
          <ac:chgData name="Sara Astudillo" userId="354f4a92-275b-42f6-85b1-f714e1fe0747" providerId="ADAL" clId="{65337D2F-6828-5D71-9EF5-9BA3531D12E0}" dt="2025-12-14T19:53:45.602" v="4658" actId="207"/>
          <ac:spMkLst>
            <pc:docMk/>
            <pc:sldMk cId="3330819744" sldId="273"/>
            <ac:spMk id="9" creationId="{6C0C0514-0EF1-2EE1-D9FD-B9122A120E6A}"/>
          </ac:spMkLst>
        </pc:spChg>
        <pc:spChg chg="mod">
          <ac:chgData name="Sara Astudillo" userId="354f4a92-275b-42f6-85b1-f714e1fe0747" providerId="ADAL" clId="{65337D2F-6828-5D71-9EF5-9BA3531D12E0}" dt="2025-12-14T16:02:30.769" v="3550" actId="692"/>
          <ac:spMkLst>
            <pc:docMk/>
            <pc:sldMk cId="3330819744" sldId="273"/>
            <ac:spMk id="18" creationId="{11B64B42-C0ED-9364-2767-14064BFA6493}"/>
          </ac:spMkLst>
        </pc:spChg>
        <pc:spChg chg="mod">
          <ac:chgData name="Sara Astudillo" userId="354f4a92-275b-42f6-85b1-f714e1fe0747" providerId="ADAL" clId="{65337D2F-6828-5D71-9EF5-9BA3531D12E0}" dt="2025-12-14T19:53:39.521" v="4657" actId="207"/>
          <ac:spMkLst>
            <pc:docMk/>
            <pc:sldMk cId="3330819744" sldId="273"/>
            <ac:spMk id="19" creationId="{312A3296-EDCB-CDA5-357C-0168C492EBD5}"/>
          </ac:spMkLst>
        </pc:spChg>
        <pc:spChg chg="mod">
          <ac:chgData name="Sara Astudillo" userId="354f4a92-275b-42f6-85b1-f714e1fe0747" providerId="ADAL" clId="{65337D2F-6828-5D71-9EF5-9BA3531D12E0}" dt="2025-12-14T16:02:30.769" v="3550" actId="692"/>
          <ac:spMkLst>
            <pc:docMk/>
            <pc:sldMk cId="3330819744" sldId="273"/>
            <ac:spMk id="20" creationId="{E9B63AEC-FF39-376E-1248-47D87B0A9DD1}"/>
          </ac:spMkLst>
        </pc:spChg>
        <pc:spChg chg="mod">
          <ac:chgData name="Sara Astudillo" userId="354f4a92-275b-42f6-85b1-f714e1fe0747" providerId="ADAL" clId="{65337D2F-6828-5D71-9EF5-9BA3531D12E0}" dt="2025-12-14T19:54:05.586" v="4659" actId="692"/>
          <ac:spMkLst>
            <pc:docMk/>
            <pc:sldMk cId="3330819744" sldId="273"/>
            <ac:spMk id="21" creationId="{014A0D1A-B426-173C-605F-E8486147CA15}"/>
          </ac:spMkLst>
        </pc:spChg>
        <pc:spChg chg="mod">
          <ac:chgData name="Sara Astudillo" userId="354f4a92-275b-42f6-85b1-f714e1fe0747" providerId="ADAL" clId="{65337D2F-6828-5D71-9EF5-9BA3531D12E0}" dt="2025-12-14T19:54:05.586" v="4659" actId="692"/>
          <ac:spMkLst>
            <pc:docMk/>
            <pc:sldMk cId="3330819744" sldId="273"/>
            <ac:spMk id="22" creationId="{EAC205BD-D45F-7352-85A1-7CE5C5459EC2}"/>
          </ac:spMkLst>
        </pc:spChg>
        <pc:spChg chg="mod">
          <ac:chgData name="Sara Astudillo" userId="354f4a92-275b-42f6-85b1-f714e1fe0747" providerId="ADAL" clId="{65337D2F-6828-5D71-9EF5-9BA3531D12E0}" dt="2025-12-14T13:57:16.194" v="2431" actId="207"/>
          <ac:spMkLst>
            <pc:docMk/>
            <pc:sldMk cId="3330819744" sldId="273"/>
            <ac:spMk id="23" creationId="{C076244F-C006-4FF2-1884-CC03185A9000}"/>
          </ac:spMkLst>
        </pc:spChg>
        <pc:spChg chg="mod">
          <ac:chgData name="Sara Astudillo" userId="354f4a92-275b-42f6-85b1-f714e1fe0747" providerId="ADAL" clId="{65337D2F-6828-5D71-9EF5-9BA3531D12E0}" dt="2025-12-14T13:15:03.959" v="365" actId="207"/>
          <ac:spMkLst>
            <pc:docMk/>
            <pc:sldMk cId="3330819744" sldId="273"/>
            <ac:spMk id="24" creationId="{FA1E7AFD-DEC6-A933-8D28-3BBA07D9A9E5}"/>
          </ac:spMkLst>
        </pc:spChg>
        <pc:spChg chg="mod">
          <ac:chgData name="Sara Astudillo" userId="354f4a92-275b-42f6-85b1-f714e1fe0747" providerId="ADAL" clId="{65337D2F-6828-5D71-9EF5-9BA3531D12E0}" dt="2025-12-14T13:15:03.959" v="365" actId="207"/>
          <ac:spMkLst>
            <pc:docMk/>
            <pc:sldMk cId="3330819744" sldId="273"/>
            <ac:spMk id="25" creationId="{546FC95A-4D96-807B-F3D1-0534F2D986CA}"/>
          </ac:spMkLst>
        </pc:spChg>
        <pc:spChg chg="mod">
          <ac:chgData name="Sara Astudillo" userId="354f4a92-275b-42f6-85b1-f714e1fe0747" providerId="ADAL" clId="{65337D2F-6828-5D71-9EF5-9BA3531D12E0}" dt="2025-12-14T19:54:05.586" v="4659" actId="692"/>
          <ac:spMkLst>
            <pc:docMk/>
            <pc:sldMk cId="3330819744" sldId="273"/>
            <ac:spMk id="26" creationId="{621D43C5-2D54-1D36-F9A3-949933DD858C}"/>
          </ac:spMkLst>
        </pc:spChg>
        <pc:spChg chg="mod">
          <ac:chgData name="Sara Astudillo" userId="354f4a92-275b-42f6-85b1-f714e1fe0747" providerId="ADAL" clId="{65337D2F-6828-5D71-9EF5-9BA3531D12E0}" dt="2025-12-14T13:22:39.285" v="511" actId="207"/>
          <ac:spMkLst>
            <pc:docMk/>
            <pc:sldMk cId="3330819744" sldId="273"/>
            <ac:spMk id="27" creationId="{0442DCED-4582-4470-9153-13D96B3597C0}"/>
          </ac:spMkLst>
        </pc:spChg>
        <pc:spChg chg="mod">
          <ac:chgData name="Sara Astudillo" userId="354f4a92-275b-42f6-85b1-f714e1fe0747" providerId="ADAL" clId="{65337D2F-6828-5D71-9EF5-9BA3531D12E0}" dt="2025-12-14T19:53:39.521" v="4657" actId="207"/>
          <ac:spMkLst>
            <pc:docMk/>
            <pc:sldMk cId="3330819744" sldId="273"/>
            <ac:spMk id="28" creationId="{8B708F87-57B7-5F44-193C-C3C4D4A7ED01}"/>
          </ac:spMkLst>
        </pc:spChg>
        <pc:spChg chg="mod">
          <ac:chgData name="Sara Astudillo" userId="354f4a92-275b-42f6-85b1-f714e1fe0747" providerId="ADAL" clId="{65337D2F-6828-5D71-9EF5-9BA3531D12E0}" dt="2025-12-14T19:54:15.572" v="4660" actId="692"/>
          <ac:spMkLst>
            <pc:docMk/>
            <pc:sldMk cId="3330819744" sldId="273"/>
            <ac:spMk id="29" creationId="{EF87F958-0FF1-EB27-0D55-8296C9EC482B}"/>
          </ac:spMkLst>
        </pc:spChg>
        <pc:spChg chg="mod">
          <ac:chgData name="Sara Astudillo" userId="354f4a92-275b-42f6-85b1-f714e1fe0747" providerId="ADAL" clId="{65337D2F-6828-5D71-9EF5-9BA3531D12E0}" dt="2025-12-14T19:53:39.521" v="4657" actId="207"/>
          <ac:spMkLst>
            <pc:docMk/>
            <pc:sldMk cId="3330819744" sldId="273"/>
            <ac:spMk id="31" creationId="{A46F2618-078F-2CB3-DEA2-061FE9F7577E}"/>
          </ac:spMkLst>
        </pc:spChg>
        <pc:spChg chg="mod">
          <ac:chgData name="Sara Astudillo" userId="354f4a92-275b-42f6-85b1-f714e1fe0747" providerId="ADAL" clId="{65337D2F-6828-5D71-9EF5-9BA3531D12E0}" dt="2025-12-14T13:21:36.701" v="505" actId="1076"/>
          <ac:spMkLst>
            <pc:docMk/>
            <pc:sldMk cId="3330819744" sldId="273"/>
            <ac:spMk id="32" creationId="{578C4A10-C5AB-BB15-3B9F-DB6CC0F772CA}"/>
          </ac:spMkLst>
        </pc:spChg>
        <pc:spChg chg="mod">
          <ac:chgData name="Sara Astudillo" userId="354f4a92-275b-42f6-85b1-f714e1fe0747" providerId="ADAL" clId="{65337D2F-6828-5D71-9EF5-9BA3531D12E0}" dt="2025-12-14T16:02:30.769" v="3550" actId="692"/>
          <ac:spMkLst>
            <pc:docMk/>
            <pc:sldMk cId="3330819744" sldId="273"/>
            <ac:spMk id="33" creationId="{B6DEC62E-6009-2694-EC3A-42AFB57573D0}"/>
          </ac:spMkLst>
        </pc:spChg>
        <pc:spChg chg="mod">
          <ac:chgData name="Sara Astudillo" userId="354f4a92-275b-42f6-85b1-f714e1fe0747" providerId="ADAL" clId="{65337D2F-6828-5D71-9EF5-9BA3531D12E0}" dt="2025-12-14T16:02:30.769" v="3550" actId="692"/>
          <ac:spMkLst>
            <pc:docMk/>
            <pc:sldMk cId="3330819744" sldId="273"/>
            <ac:spMk id="34" creationId="{15A88CDD-95AB-3903-5230-E5EE6CBC9DB7}"/>
          </ac:spMkLst>
        </pc:spChg>
        <pc:spChg chg="mod">
          <ac:chgData name="Sara Astudillo" userId="354f4a92-275b-42f6-85b1-f714e1fe0747" providerId="ADAL" clId="{65337D2F-6828-5D71-9EF5-9BA3531D12E0}" dt="2025-12-14T13:13:50.982" v="360" actId="207"/>
          <ac:spMkLst>
            <pc:docMk/>
            <pc:sldMk cId="3330819744" sldId="273"/>
            <ac:spMk id="35" creationId="{52DC3BBD-9C76-B7B2-B20F-F299CEA93BD1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37" creationId="{0094055D-FD47-179B-130B-2A3C3DF2CBB3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38" creationId="{0865D246-D4B8-60DC-9AAA-7C963B8B9DE4}"/>
          </ac:spMkLst>
        </pc:spChg>
        <pc:spChg chg="mod">
          <ac:chgData name="Sara Astudillo" userId="354f4a92-275b-42f6-85b1-f714e1fe0747" providerId="ADAL" clId="{65337D2F-6828-5D71-9EF5-9BA3531D12E0}" dt="2025-12-14T13:13:57.770" v="361" actId="207"/>
          <ac:spMkLst>
            <pc:docMk/>
            <pc:sldMk cId="3330819744" sldId="273"/>
            <ac:spMk id="40" creationId="{EEF50B55-9B24-FA3C-D713-4ABBB179923C}"/>
          </ac:spMkLst>
        </pc:spChg>
        <pc:spChg chg="mod">
          <ac:chgData name="Sara Astudillo" userId="354f4a92-275b-42f6-85b1-f714e1fe0747" providerId="ADAL" clId="{65337D2F-6828-5D71-9EF5-9BA3531D12E0}" dt="2025-12-14T13:13:57.770" v="361" actId="207"/>
          <ac:spMkLst>
            <pc:docMk/>
            <pc:sldMk cId="3330819744" sldId="273"/>
            <ac:spMk id="41" creationId="{AF6CDFEE-D403-861A-AAC4-7D97012034D9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42" creationId="{8A3223AF-E195-54F4-FB4D-7C12D19812E2}"/>
          </ac:spMkLst>
        </pc:spChg>
        <pc:spChg chg="mod">
          <ac:chgData name="Sara Astudillo" userId="354f4a92-275b-42f6-85b1-f714e1fe0747" providerId="ADAL" clId="{65337D2F-6828-5D71-9EF5-9BA3531D12E0}" dt="2025-12-14T13:12:47.574" v="353" actId="207"/>
          <ac:spMkLst>
            <pc:docMk/>
            <pc:sldMk cId="3330819744" sldId="273"/>
            <ac:spMk id="43" creationId="{A300ADFD-7273-33F7-1B90-468D13F8138F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44" creationId="{0A27B221-6716-F1FB-AF43-A144B7535A7E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45" creationId="{C43EAE36-4CBF-8A93-4C8A-5151A1182635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46" creationId="{DD4DC8CA-4970-5152-2B78-8A934BADCB4D}"/>
          </ac:spMkLst>
        </pc:spChg>
        <pc:spChg chg="mod">
          <ac:chgData name="Sara Astudillo" userId="354f4a92-275b-42f6-85b1-f714e1fe0747" providerId="ADAL" clId="{65337D2F-6828-5D71-9EF5-9BA3531D12E0}" dt="2025-12-14T16:23:25.007" v="3722" actId="1076"/>
          <ac:spMkLst>
            <pc:docMk/>
            <pc:sldMk cId="3330819744" sldId="273"/>
            <ac:spMk id="47" creationId="{83007CE5-AEA7-5D68-D704-D85607F94D5A}"/>
          </ac:spMkLst>
        </pc:spChg>
        <pc:spChg chg="mod">
          <ac:chgData name="Sara Astudillo" userId="354f4a92-275b-42f6-85b1-f714e1fe0747" providerId="ADAL" clId="{65337D2F-6828-5D71-9EF5-9BA3531D12E0}" dt="2025-12-14T19:54:33.896" v="4662" actId="207"/>
          <ac:spMkLst>
            <pc:docMk/>
            <pc:sldMk cId="3330819744" sldId="273"/>
            <ac:spMk id="48" creationId="{525DE50F-5F98-6554-178A-19955AD03CF0}"/>
          </ac:spMkLst>
        </pc:spChg>
        <pc:spChg chg="mod">
          <ac:chgData name="Sara Astudillo" userId="354f4a92-275b-42f6-85b1-f714e1fe0747" providerId="ADAL" clId="{65337D2F-6828-5D71-9EF5-9BA3531D12E0}" dt="2025-12-14T19:54:33.896" v="4662" actId="207"/>
          <ac:spMkLst>
            <pc:docMk/>
            <pc:sldMk cId="3330819744" sldId="273"/>
            <ac:spMk id="49" creationId="{B1A609CD-C23D-6951-4027-974748097343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51" creationId="{4E9CD0FE-74A1-6245-F6FA-DA31CF10CDB4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52" creationId="{CEA06F76-0BE4-FBDC-B7C3-9F874414ECF6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53" creationId="{6684108B-FA38-0841-AB6F-51F299426510}"/>
          </ac:spMkLst>
        </pc:spChg>
        <pc:spChg chg="mod">
          <ac:chgData name="Sara Astudillo" userId="354f4a92-275b-42f6-85b1-f714e1fe0747" providerId="ADAL" clId="{65337D2F-6828-5D71-9EF5-9BA3531D12E0}" dt="2025-12-14T19:54:27.237" v="4661" actId="207"/>
          <ac:spMkLst>
            <pc:docMk/>
            <pc:sldMk cId="3330819744" sldId="273"/>
            <ac:spMk id="54" creationId="{65DA76A0-BB5E-78F0-32AC-04C480E92EE6}"/>
          </ac:spMkLst>
        </pc:spChg>
        <pc:spChg chg="mod">
          <ac:chgData name="Sara Astudillo" userId="354f4a92-275b-42f6-85b1-f714e1fe0747" providerId="ADAL" clId="{65337D2F-6828-5D71-9EF5-9BA3531D12E0}" dt="2025-12-14T13:20:40.173" v="498" actId="1035"/>
          <ac:spMkLst>
            <pc:docMk/>
            <pc:sldMk cId="3330819744" sldId="273"/>
            <ac:spMk id="61" creationId="{5006DC7A-EEE5-CC8C-3232-B6E227B47BB1}"/>
          </ac:spMkLst>
        </pc:spChg>
        <pc:grpChg chg="del">
          <ac:chgData name="Sara Astudillo" userId="354f4a92-275b-42f6-85b1-f714e1fe0747" providerId="ADAL" clId="{65337D2F-6828-5D71-9EF5-9BA3531D12E0}" dt="2025-12-14T16:02:52.894" v="3557" actId="478"/>
          <ac:grpSpMkLst>
            <pc:docMk/>
            <pc:sldMk cId="3330819744" sldId="273"/>
            <ac:grpSpMk id="10" creationId="{F70AA3D6-61A1-3700-EC0E-837B1D0BB77F}"/>
          </ac:grpSpMkLst>
        </pc:grpChg>
        <pc:picChg chg="mod">
          <ac:chgData name="Sara Astudillo" userId="354f4a92-275b-42f6-85b1-f714e1fe0747" providerId="ADAL" clId="{65337D2F-6828-5D71-9EF5-9BA3531D12E0}" dt="2025-12-14T13:14:27.456" v="362" actId="1367"/>
          <ac:picMkLst>
            <pc:docMk/>
            <pc:sldMk cId="3330819744" sldId="273"/>
            <ac:picMk id="4" creationId="{22A9CBC1-62FA-CA79-C8CF-28B3249D0FDC}"/>
          </ac:picMkLst>
        </pc:picChg>
        <pc:picChg chg="add del mod">
          <ac:chgData name="Sara Astudillo" userId="354f4a92-275b-42f6-85b1-f714e1fe0747" providerId="ADAL" clId="{65337D2F-6828-5D71-9EF5-9BA3531D12E0}" dt="2025-12-14T16:02:51.057" v="3556" actId="478"/>
          <ac:picMkLst>
            <pc:docMk/>
            <pc:sldMk cId="3330819744" sldId="273"/>
            <ac:picMk id="13" creationId="{5B8A5643-1DD2-34F0-5A2D-61740FFFD368}"/>
          </ac:picMkLst>
        </pc:picChg>
        <pc:picChg chg="mod">
          <ac:chgData name="Sara Astudillo" userId="354f4a92-275b-42f6-85b1-f714e1fe0747" providerId="ADAL" clId="{65337D2F-6828-5D71-9EF5-9BA3531D12E0}" dt="2025-12-14T13:16:09.563" v="382" actId="207"/>
          <ac:picMkLst>
            <pc:docMk/>
            <pc:sldMk cId="3330819744" sldId="273"/>
            <ac:picMk id="15" creationId="{1D1537BA-BB3F-6ED9-77F2-8C41B376F850}"/>
          </ac:picMkLst>
        </pc:picChg>
        <pc:picChg chg="mod">
          <ac:chgData name="Sara Astudillo" userId="354f4a92-275b-42f6-85b1-f714e1fe0747" providerId="ADAL" clId="{65337D2F-6828-5D71-9EF5-9BA3531D12E0}" dt="2025-12-14T13:21:36.701" v="505" actId="1076"/>
          <ac:picMkLst>
            <pc:docMk/>
            <pc:sldMk cId="3330819744" sldId="273"/>
            <ac:picMk id="64" creationId="{90FC020B-16CB-5C23-042C-CEE5CE72F802}"/>
          </ac:picMkLst>
        </pc:picChg>
      </pc:sldChg>
      <pc:sldChg chg="addSp delSp modSp mod ord modClrScheme chgLayout">
        <pc:chgData name="Sara Astudillo" userId="354f4a92-275b-42f6-85b1-f714e1fe0747" providerId="ADAL" clId="{65337D2F-6828-5D71-9EF5-9BA3531D12E0}" dt="2025-12-14T19:33:35.165" v="3808" actId="692"/>
        <pc:sldMkLst>
          <pc:docMk/>
          <pc:sldMk cId="1328048814" sldId="274"/>
        </pc:sldMkLst>
        <pc:spChg chg="mod topLvl">
          <ac:chgData name="Sara Astudillo" userId="354f4a92-275b-42f6-85b1-f714e1fe0747" providerId="ADAL" clId="{65337D2F-6828-5D71-9EF5-9BA3531D12E0}" dt="2025-12-14T14:35:20.315" v="3451" actId="1076"/>
          <ac:spMkLst>
            <pc:docMk/>
            <pc:sldMk cId="1328048814" sldId="274"/>
            <ac:spMk id="14" creationId="{93C31230-7673-52AE-99A3-F8F69BB014A1}"/>
          </ac:spMkLst>
        </pc:spChg>
        <pc:spChg chg="mod topLvl">
          <ac:chgData name="Sara Astudillo" userId="354f4a92-275b-42f6-85b1-f714e1fe0747" providerId="ADAL" clId="{65337D2F-6828-5D71-9EF5-9BA3531D12E0}" dt="2025-12-14T19:33:35.165" v="3808" actId="692"/>
          <ac:spMkLst>
            <pc:docMk/>
            <pc:sldMk cId="1328048814" sldId="274"/>
            <ac:spMk id="20" creationId="{12C0ACC4-F674-83EF-ED34-180EC9AFFAA7}"/>
          </ac:spMkLst>
        </pc:spChg>
        <pc:spChg chg="mod">
          <ac:chgData name="Sara Astudillo" userId="354f4a92-275b-42f6-85b1-f714e1fe0747" providerId="ADAL" clId="{65337D2F-6828-5D71-9EF5-9BA3531D12E0}" dt="2025-12-14T16:08:25.229" v="3578" actId="692"/>
          <ac:spMkLst>
            <pc:docMk/>
            <pc:sldMk cId="1328048814" sldId="274"/>
            <ac:spMk id="28" creationId="{D4899837-7304-DD44-AFA8-214BBC19DE73}"/>
          </ac:spMkLst>
        </pc:spChg>
        <pc:grpChg chg="mod">
          <ac:chgData name="Sara Astudillo" userId="354f4a92-275b-42f6-85b1-f714e1fe0747" providerId="ADAL" clId="{65337D2F-6828-5D71-9EF5-9BA3531D12E0}" dt="2025-12-14T14:35:20.315" v="3451" actId="1076"/>
          <ac:grpSpMkLst>
            <pc:docMk/>
            <pc:sldMk cId="1328048814" sldId="274"/>
            <ac:grpSpMk id="2" creationId="{E7723D99-A6C3-E6A0-B906-5142C1896C94}"/>
          </ac:grpSpMkLst>
        </pc:grpChg>
        <pc:grpChg chg="add del mod">
          <ac:chgData name="Sara Astudillo" userId="354f4a92-275b-42f6-85b1-f714e1fe0747" providerId="ADAL" clId="{65337D2F-6828-5D71-9EF5-9BA3531D12E0}" dt="2025-12-14T14:18:28.999" v="3394" actId="165"/>
          <ac:grpSpMkLst>
            <pc:docMk/>
            <pc:sldMk cId="1328048814" sldId="274"/>
            <ac:grpSpMk id="5" creationId="{1FBCBCFE-4EDE-01A9-4A14-218537C1D164}"/>
          </ac:grpSpMkLst>
        </pc:grpChg>
        <pc:grpChg chg="mod">
          <ac:chgData name="Sara Astudillo" userId="354f4a92-275b-42f6-85b1-f714e1fe0747" providerId="ADAL" clId="{65337D2F-6828-5D71-9EF5-9BA3531D12E0}" dt="2025-12-14T14:35:20.315" v="3451" actId="1076"/>
          <ac:grpSpMkLst>
            <pc:docMk/>
            <pc:sldMk cId="1328048814" sldId="274"/>
            <ac:grpSpMk id="8" creationId="{89F12780-A214-A8A9-C6D5-E1869A6FC170}"/>
          </ac:grpSpMkLst>
        </pc:grpChg>
        <pc:grpChg chg="add del mod">
          <ac:chgData name="Sara Astudillo" userId="354f4a92-275b-42f6-85b1-f714e1fe0747" providerId="ADAL" clId="{65337D2F-6828-5D71-9EF5-9BA3531D12E0}" dt="2025-12-14T14:19:46.133" v="3403" actId="165"/>
          <ac:grpSpMkLst>
            <pc:docMk/>
            <pc:sldMk cId="1328048814" sldId="274"/>
            <ac:grpSpMk id="18" creationId="{0A055D5A-DD12-92F7-8B4F-928047E12E85}"/>
          </ac:grpSpMkLst>
        </pc:grpChg>
        <pc:grpChg chg="mod">
          <ac:chgData name="Sara Astudillo" userId="354f4a92-275b-42f6-85b1-f714e1fe0747" providerId="ADAL" clId="{65337D2F-6828-5D71-9EF5-9BA3531D12E0}" dt="2025-12-14T16:08:17.883" v="3571" actId="207"/>
          <ac:grpSpMkLst>
            <pc:docMk/>
            <pc:sldMk cId="1328048814" sldId="274"/>
            <ac:grpSpMk id="26" creationId="{53407509-CFC3-E6C1-086C-CD66158DF6C7}"/>
          </ac:grpSpMkLst>
        </pc:grpChg>
        <pc:picChg chg="add mod">
          <ac:chgData name="Sara Astudillo" userId="354f4a92-275b-42f6-85b1-f714e1fe0747" providerId="ADAL" clId="{65337D2F-6828-5D71-9EF5-9BA3531D12E0}" dt="2025-12-14T14:35:20.315" v="3451" actId="1076"/>
          <ac:picMkLst>
            <pc:docMk/>
            <pc:sldMk cId="1328048814" sldId="274"/>
            <ac:picMk id="4" creationId="{1442B86B-5BC3-B2B5-D325-2DD953B13E43}"/>
          </ac:picMkLst>
        </pc:picChg>
        <pc:picChg chg="del mod topLvl">
          <ac:chgData name="Sara Astudillo" userId="354f4a92-275b-42f6-85b1-f714e1fe0747" providerId="ADAL" clId="{65337D2F-6828-5D71-9EF5-9BA3531D12E0}" dt="2025-12-14T14:18:33.645" v="3395" actId="478"/>
          <ac:picMkLst>
            <pc:docMk/>
            <pc:sldMk cId="1328048814" sldId="274"/>
            <ac:picMk id="16" creationId="{FA3E5D8B-5A93-BC72-7F2F-B31390049112}"/>
          </ac:picMkLst>
        </pc:picChg>
        <pc:picChg chg="del mod topLvl">
          <ac:chgData name="Sara Astudillo" userId="354f4a92-275b-42f6-85b1-f714e1fe0747" providerId="ADAL" clId="{65337D2F-6828-5D71-9EF5-9BA3531D12E0}" dt="2025-12-14T14:19:52.944" v="3404" actId="478"/>
          <ac:picMkLst>
            <pc:docMk/>
            <pc:sldMk cId="1328048814" sldId="274"/>
            <ac:picMk id="22" creationId="{7F71E2BD-87FB-C934-CA9C-8227155071BB}"/>
          </ac:picMkLst>
        </pc:picChg>
        <pc:picChg chg="add mod">
          <ac:chgData name="Sara Astudillo" userId="354f4a92-275b-42f6-85b1-f714e1fe0747" providerId="ADAL" clId="{65337D2F-6828-5D71-9EF5-9BA3531D12E0}" dt="2025-12-14T14:35:20.315" v="3451" actId="1076"/>
          <ac:picMkLst>
            <pc:docMk/>
            <pc:sldMk cId="1328048814" sldId="274"/>
            <ac:picMk id="24" creationId="{874176F8-118D-48EC-C7BF-97AC0F2AAC5D}"/>
          </ac:picMkLst>
        </pc:picChg>
        <pc:picChg chg="mod">
          <ac:chgData name="Sara Astudillo" userId="354f4a92-275b-42f6-85b1-f714e1fe0747" providerId="ADAL" clId="{65337D2F-6828-5D71-9EF5-9BA3531D12E0}" dt="2025-12-14T16:08:17.883" v="3571" actId="207"/>
          <ac:picMkLst>
            <pc:docMk/>
            <pc:sldMk cId="1328048814" sldId="274"/>
            <ac:picMk id="30" creationId="{DFAF7B2E-F2FA-3A75-91D0-E1090E60D11B}"/>
          </ac:picMkLst>
        </pc:picChg>
        <pc:picChg chg="del mod">
          <ac:chgData name="Sara Astudillo" userId="354f4a92-275b-42f6-85b1-f714e1fe0747" providerId="ADAL" clId="{65337D2F-6828-5D71-9EF5-9BA3531D12E0}" dt="2025-12-14T14:35:14.961" v="3450" actId="478"/>
          <ac:picMkLst>
            <pc:docMk/>
            <pc:sldMk cId="1328048814" sldId="274"/>
            <ac:picMk id="62" creationId="{FD799487-C334-8DA7-B5A0-E24E28838B37}"/>
          </ac:picMkLst>
        </pc:picChg>
        <pc:picChg chg="mod">
          <ac:chgData name="Sara Astudillo" userId="354f4a92-275b-42f6-85b1-f714e1fe0747" providerId="ADAL" clId="{65337D2F-6828-5D71-9EF5-9BA3531D12E0}" dt="2025-12-14T14:35:20.315" v="3451" actId="1076"/>
          <ac:picMkLst>
            <pc:docMk/>
            <pc:sldMk cId="1328048814" sldId="274"/>
            <ac:picMk id="104" creationId="{D469E2CF-7E6C-72EF-4B3E-3FF1958250A6}"/>
          </ac:picMkLst>
        </pc:picChg>
      </pc:sldChg>
      <pc:sldChg chg="addSp delSp modSp del mod ord">
        <pc:chgData name="Sara Astudillo" userId="354f4a92-275b-42f6-85b1-f714e1fe0747" providerId="ADAL" clId="{65337D2F-6828-5D71-9EF5-9BA3531D12E0}" dt="2025-12-14T14:08:39.118" v="3305" actId="2696"/>
        <pc:sldMkLst>
          <pc:docMk/>
          <pc:sldMk cId="3224723046" sldId="275"/>
        </pc:sldMkLst>
        <pc:spChg chg="add mod">
          <ac:chgData name="Sara Astudillo" userId="354f4a92-275b-42f6-85b1-f714e1fe0747" providerId="ADAL" clId="{65337D2F-6828-5D71-9EF5-9BA3531D12E0}" dt="2025-12-14T14:08:31.771" v="3304" actId="1076"/>
          <ac:spMkLst>
            <pc:docMk/>
            <pc:sldMk cId="3224723046" sldId="275"/>
            <ac:spMk id="2" creationId="{EE8F9DBA-7CC7-0FC5-7479-EBF5DD1510FF}"/>
          </ac:spMkLst>
        </pc:spChg>
        <pc:spChg chg="del">
          <ac:chgData name="Sara Astudillo" userId="354f4a92-275b-42f6-85b1-f714e1fe0747" providerId="ADAL" clId="{65337D2F-6828-5D71-9EF5-9BA3531D12E0}" dt="2025-12-14T14:03:35.531" v="3043" actId="478"/>
          <ac:spMkLst>
            <pc:docMk/>
            <pc:sldMk cId="3224723046" sldId="275"/>
            <ac:spMk id="3" creationId="{A2EFBB08-E2F1-6CD8-E892-83D58A866142}"/>
          </ac:spMkLst>
        </pc:spChg>
        <pc:spChg chg="add mod">
          <ac:chgData name="Sara Astudillo" userId="354f4a92-275b-42f6-85b1-f714e1fe0747" providerId="ADAL" clId="{65337D2F-6828-5D71-9EF5-9BA3531D12E0}" dt="2025-12-14T14:05:21.677" v="3285" actId="14100"/>
          <ac:spMkLst>
            <pc:docMk/>
            <pc:sldMk cId="3224723046" sldId="275"/>
            <ac:spMk id="4" creationId="{432F82FC-B812-4D78-89A9-7916A265F27E}"/>
          </ac:spMkLst>
        </pc:spChg>
        <pc:spChg chg="del">
          <ac:chgData name="Sara Astudillo" userId="354f4a92-275b-42f6-85b1-f714e1fe0747" providerId="ADAL" clId="{65337D2F-6828-5D71-9EF5-9BA3531D12E0}" dt="2025-12-14T14:02:19.575" v="2629" actId="478"/>
          <ac:spMkLst>
            <pc:docMk/>
            <pc:sldMk cId="3224723046" sldId="275"/>
            <ac:spMk id="11" creationId="{E1D7504E-60BD-23FF-EDA8-DB3CF90BCD75}"/>
          </ac:spMkLst>
        </pc:spChg>
        <pc:spChg chg="mod">
          <ac:chgData name="Sara Astudillo" userId="354f4a92-275b-42f6-85b1-f714e1fe0747" providerId="ADAL" clId="{65337D2F-6828-5D71-9EF5-9BA3531D12E0}" dt="2025-12-14T14:05:26.228" v="3286" actId="207"/>
          <ac:spMkLst>
            <pc:docMk/>
            <pc:sldMk cId="3224723046" sldId="275"/>
            <ac:spMk id="13" creationId="{E71D0217-6C74-8FC1-6470-AB64806BBA5E}"/>
          </ac:spMkLst>
        </pc:spChg>
        <pc:spChg chg="mod">
          <ac:chgData name="Sara Astudillo" userId="354f4a92-275b-42f6-85b1-f714e1fe0747" providerId="ADAL" clId="{65337D2F-6828-5D71-9EF5-9BA3531D12E0}" dt="2025-12-14T14:05:30.199" v="3287" actId="207"/>
          <ac:spMkLst>
            <pc:docMk/>
            <pc:sldMk cId="3224723046" sldId="275"/>
            <ac:spMk id="14" creationId="{D714A8BD-D48E-1200-C58D-3666E5885A30}"/>
          </ac:spMkLst>
        </pc:spChg>
        <pc:spChg chg="mod">
          <ac:chgData name="Sara Astudillo" userId="354f4a92-275b-42f6-85b1-f714e1fe0747" providerId="ADAL" clId="{65337D2F-6828-5D71-9EF5-9BA3531D12E0}" dt="2025-12-14T14:05:43.380" v="3289" actId="692"/>
          <ac:spMkLst>
            <pc:docMk/>
            <pc:sldMk cId="3224723046" sldId="275"/>
            <ac:spMk id="15" creationId="{22202F9E-2FA3-1D66-2893-E0CC06FE61F4}"/>
          </ac:spMkLst>
        </pc:spChg>
        <pc:spChg chg="mod">
          <ac:chgData name="Sara Astudillo" userId="354f4a92-275b-42f6-85b1-f714e1fe0747" providerId="ADAL" clId="{65337D2F-6828-5D71-9EF5-9BA3531D12E0}" dt="2025-12-14T14:05:48.626" v="3290" actId="207"/>
          <ac:spMkLst>
            <pc:docMk/>
            <pc:sldMk cId="3224723046" sldId="275"/>
            <ac:spMk id="21" creationId="{6EEC2906-0771-EFD1-9B49-160DBF92B932}"/>
          </ac:spMkLst>
        </pc:spChg>
        <pc:spChg chg="mod">
          <ac:chgData name="Sara Astudillo" userId="354f4a92-275b-42f6-85b1-f714e1fe0747" providerId="ADAL" clId="{65337D2F-6828-5D71-9EF5-9BA3531D12E0}" dt="2025-12-14T14:05:43.380" v="3289" actId="692"/>
          <ac:spMkLst>
            <pc:docMk/>
            <pc:sldMk cId="3224723046" sldId="275"/>
            <ac:spMk id="22" creationId="{6C1A7449-8785-EDAE-C448-077210CAFA02}"/>
          </ac:spMkLst>
        </pc:spChg>
        <pc:spChg chg="mod">
          <ac:chgData name="Sara Astudillo" userId="354f4a92-275b-42f6-85b1-f714e1fe0747" providerId="ADAL" clId="{65337D2F-6828-5D71-9EF5-9BA3531D12E0}" dt="2025-12-14T14:05:48.626" v="3290" actId="207"/>
          <ac:spMkLst>
            <pc:docMk/>
            <pc:sldMk cId="3224723046" sldId="275"/>
            <ac:spMk id="23" creationId="{CD10DE13-4AF9-8115-5D09-B6884F4BD468}"/>
          </ac:spMkLst>
        </pc:spChg>
        <pc:spChg chg="mod topLvl">
          <ac:chgData name="Sara Astudillo" userId="354f4a92-275b-42f6-85b1-f714e1fe0747" providerId="ADAL" clId="{65337D2F-6828-5D71-9EF5-9BA3531D12E0}" dt="2025-12-14T14:05:36.041" v="3288" actId="478"/>
          <ac:spMkLst>
            <pc:docMk/>
            <pc:sldMk cId="3224723046" sldId="275"/>
            <ac:spMk id="29" creationId="{B10E2BB3-30FB-EA7B-5720-0B30F0DF4B51}"/>
          </ac:spMkLst>
        </pc:spChg>
        <pc:spChg chg="mod">
          <ac:chgData name="Sara Astudillo" userId="354f4a92-275b-42f6-85b1-f714e1fe0747" providerId="ADAL" clId="{65337D2F-6828-5D71-9EF5-9BA3531D12E0}" dt="2025-12-14T14:05:56.361" v="3291" actId="207"/>
          <ac:spMkLst>
            <pc:docMk/>
            <pc:sldMk cId="3224723046" sldId="275"/>
            <ac:spMk id="33" creationId="{C65CAF9E-6E6D-DED4-4E62-4B78307B8C7D}"/>
          </ac:spMkLst>
        </pc:spChg>
        <pc:grpChg chg="del">
          <ac:chgData name="Sara Astudillo" userId="354f4a92-275b-42f6-85b1-f714e1fe0747" providerId="ADAL" clId="{65337D2F-6828-5D71-9EF5-9BA3531D12E0}" dt="2025-12-14T14:05:36.041" v="3288" actId="478"/>
          <ac:grpSpMkLst>
            <pc:docMk/>
            <pc:sldMk cId="3224723046" sldId="275"/>
            <ac:grpSpMk id="28" creationId="{2F542807-1DC7-FA03-2C52-6FCE7806755E}"/>
          </ac:grpSpMkLst>
        </pc:grpChg>
        <pc:picChg chg="mod">
          <ac:chgData name="Sara Astudillo" userId="354f4a92-275b-42f6-85b1-f714e1fe0747" providerId="ADAL" clId="{65337D2F-6828-5D71-9EF5-9BA3531D12E0}" dt="2025-12-14T14:03:33.102" v="3042" actId="167"/>
          <ac:picMkLst>
            <pc:docMk/>
            <pc:sldMk cId="3224723046" sldId="275"/>
            <ac:picMk id="5" creationId="{AE3A1C07-E9AA-AC4D-F141-BC6A82A904E8}"/>
          </ac:picMkLst>
        </pc:picChg>
        <pc:picChg chg="add mod">
          <ac:chgData name="Sara Astudillo" userId="354f4a92-275b-42f6-85b1-f714e1fe0747" providerId="ADAL" clId="{65337D2F-6828-5D71-9EF5-9BA3531D12E0}" dt="2025-12-14T14:05:16.134" v="3284" actId="1076"/>
          <ac:picMkLst>
            <pc:docMk/>
            <pc:sldMk cId="3224723046" sldId="275"/>
            <ac:picMk id="6" creationId="{1CDEF3BE-C405-4956-4604-480ED29320D0}"/>
          </ac:picMkLst>
        </pc:picChg>
        <pc:picChg chg="del topLvl">
          <ac:chgData name="Sara Astudillo" userId="354f4a92-275b-42f6-85b1-f714e1fe0747" providerId="ADAL" clId="{65337D2F-6828-5D71-9EF5-9BA3531D12E0}" dt="2025-12-14T14:05:36.041" v="3288" actId="478"/>
          <ac:picMkLst>
            <pc:docMk/>
            <pc:sldMk cId="3224723046" sldId="275"/>
            <ac:picMk id="31" creationId="{9C67855F-1CBC-B83A-C2B0-6D79D083D4A5}"/>
          </ac:picMkLst>
        </pc:picChg>
        <pc:picChg chg="del mod">
          <ac:chgData name="Sara Astudillo" userId="354f4a92-275b-42f6-85b1-f714e1fe0747" providerId="ADAL" clId="{65337D2F-6828-5D71-9EF5-9BA3531D12E0}" dt="2025-12-14T14:04:24.858" v="3276" actId="478"/>
          <ac:picMkLst>
            <pc:docMk/>
            <pc:sldMk cId="3224723046" sldId="275"/>
            <ac:picMk id="35" creationId="{3313BB03-4F30-F764-884C-EBFE4AC220C0}"/>
          </ac:picMkLst>
        </pc:picChg>
      </pc:sldChg>
      <pc:sldChg chg="del">
        <pc:chgData name="Sara Astudillo" userId="354f4a92-275b-42f6-85b1-f714e1fe0747" providerId="ADAL" clId="{65337D2F-6828-5D71-9EF5-9BA3531D12E0}" dt="2025-12-14T13:03:26.281" v="3" actId="2696"/>
        <pc:sldMkLst>
          <pc:docMk/>
          <pc:sldMk cId="2083354620" sldId="278"/>
        </pc:sldMkLst>
      </pc:sldChg>
      <pc:sldChg chg="addSp delSp modSp mod ord">
        <pc:chgData name="Sara Astudillo" userId="354f4a92-275b-42f6-85b1-f714e1fe0747" providerId="ADAL" clId="{65337D2F-6828-5D71-9EF5-9BA3531D12E0}" dt="2025-12-14T19:53:20.951" v="4654" actId="1076"/>
        <pc:sldMkLst>
          <pc:docMk/>
          <pc:sldMk cId="2217076567" sldId="279"/>
        </pc:sldMkLst>
        <pc:spChg chg="mod">
          <ac:chgData name="Sara Astudillo" userId="354f4a92-275b-42f6-85b1-f714e1fe0747" providerId="ADAL" clId="{65337D2F-6828-5D71-9EF5-9BA3531D12E0}" dt="2025-12-14T15:35:33.903" v="3535" actId="465"/>
          <ac:spMkLst>
            <pc:docMk/>
            <pc:sldMk cId="2217076567" sldId="279"/>
            <ac:spMk id="8" creationId="{21DB46E2-BC9A-A217-B544-D3FA899635F5}"/>
          </ac:spMkLst>
        </pc:spChg>
        <pc:spChg chg="mod">
          <ac:chgData name="Sara Astudillo" userId="354f4a92-275b-42f6-85b1-f714e1fe0747" providerId="ADAL" clId="{65337D2F-6828-5D71-9EF5-9BA3531D12E0}" dt="2025-12-14T15:35:33.903" v="3535" actId="465"/>
          <ac:spMkLst>
            <pc:docMk/>
            <pc:sldMk cId="2217076567" sldId="279"/>
            <ac:spMk id="9" creationId="{C5EDCDC0-729A-21A5-9910-6785000883EB}"/>
          </ac:spMkLst>
        </pc:spChg>
        <pc:spChg chg="mod">
          <ac:chgData name="Sara Astudillo" userId="354f4a92-275b-42f6-85b1-f714e1fe0747" providerId="ADAL" clId="{65337D2F-6828-5D71-9EF5-9BA3531D12E0}" dt="2025-12-14T19:52:34.699" v="4647"/>
          <ac:spMkLst>
            <pc:docMk/>
            <pc:sldMk cId="2217076567" sldId="279"/>
            <ac:spMk id="12" creationId="{D3E3E7D6-0CF5-D387-102F-DA04C2541759}"/>
          </ac:spMkLst>
        </pc:spChg>
        <pc:spChg chg="mod">
          <ac:chgData name="Sara Astudillo" userId="354f4a92-275b-42f6-85b1-f714e1fe0747" providerId="ADAL" clId="{65337D2F-6828-5D71-9EF5-9BA3531D12E0}" dt="2025-12-14T15:35:19.744" v="3531"/>
          <ac:spMkLst>
            <pc:docMk/>
            <pc:sldMk cId="2217076567" sldId="279"/>
            <ac:spMk id="13" creationId="{296F93C2-A818-82C7-0E2D-EFCFC348CE58}"/>
          </ac:spMkLst>
        </pc:spChg>
        <pc:spChg chg="mod">
          <ac:chgData name="Sara Astudillo" userId="354f4a92-275b-42f6-85b1-f714e1fe0747" providerId="ADAL" clId="{65337D2F-6828-5D71-9EF5-9BA3531D12E0}" dt="2025-12-14T15:35:19.744" v="3531"/>
          <ac:spMkLst>
            <pc:docMk/>
            <pc:sldMk cId="2217076567" sldId="279"/>
            <ac:spMk id="14" creationId="{282DE3C8-2053-BEDA-5E82-6EA7D7E15DBE}"/>
          </ac:spMkLst>
        </pc:spChg>
        <pc:spChg chg="mod">
          <ac:chgData name="Sara Astudillo" userId="354f4a92-275b-42f6-85b1-f714e1fe0747" providerId="ADAL" clId="{65337D2F-6828-5D71-9EF5-9BA3531D12E0}" dt="2025-12-14T19:51:16.833" v="4405" actId="207"/>
          <ac:spMkLst>
            <pc:docMk/>
            <pc:sldMk cId="2217076567" sldId="279"/>
            <ac:spMk id="15" creationId="{102FAF04-E99C-8554-6C89-812FB274EA30}"/>
          </ac:spMkLst>
        </pc:spChg>
        <pc:spChg chg="mod">
          <ac:chgData name="Sara Astudillo" userId="354f4a92-275b-42f6-85b1-f714e1fe0747" providerId="ADAL" clId="{65337D2F-6828-5D71-9EF5-9BA3531D12E0}" dt="2025-12-14T15:59:54.417" v="3546" actId="255"/>
          <ac:spMkLst>
            <pc:docMk/>
            <pc:sldMk cId="2217076567" sldId="279"/>
            <ac:spMk id="16" creationId="{68D08415-64A7-ABF0-26F4-641F1E09EE1E}"/>
          </ac:spMkLst>
        </pc:spChg>
        <pc:spChg chg="mod topLvl">
          <ac:chgData name="Sara Astudillo" userId="354f4a92-275b-42f6-85b1-f714e1fe0747" providerId="ADAL" clId="{65337D2F-6828-5D71-9EF5-9BA3531D12E0}" dt="2025-12-14T15:35:11.524" v="3528" actId="164"/>
          <ac:spMkLst>
            <pc:docMk/>
            <pc:sldMk cId="2217076567" sldId="279"/>
            <ac:spMk id="20" creationId="{D33205A4-A3DE-AB08-8C3E-64738F55B7F2}"/>
          </ac:spMkLst>
        </pc:spChg>
        <pc:spChg chg="mod">
          <ac:chgData name="Sara Astudillo" userId="354f4a92-275b-42f6-85b1-f714e1fe0747" providerId="ADAL" clId="{65337D2F-6828-5D71-9EF5-9BA3531D12E0}" dt="2025-12-14T19:52:34.699" v="4647"/>
          <ac:spMkLst>
            <pc:docMk/>
            <pc:sldMk cId="2217076567" sldId="279"/>
            <ac:spMk id="21" creationId="{3C6CDA1D-24A8-8926-AE77-5FDEA5007950}"/>
          </ac:spMkLst>
        </pc:spChg>
        <pc:spChg chg="mod">
          <ac:chgData name="Sara Astudillo" userId="354f4a92-275b-42f6-85b1-f714e1fe0747" providerId="ADAL" clId="{65337D2F-6828-5D71-9EF5-9BA3531D12E0}" dt="2025-12-14T15:35:19.744" v="3531"/>
          <ac:spMkLst>
            <pc:docMk/>
            <pc:sldMk cId="2217076567" sldId="279"/>
            <ac:spMk id="22" creationId="{2BA98F7A-F5F1-9B7A-0784-3CB4865EB6A9}"/>
          </ac:spMkLst>
        </pc:spChg>
        <pc:spChg chg="mod">
          <ac:chgData name="Sara Astudillo" userId="354f4a92-275b-42f6-85b1-f714e1fe0747" providerId="ADAL" clId="{65337D2F-6828-5D71-9EF5-9BA3531D12E0}" dt="2025-12-14T15:35:19.744" v="3531"/>
          <ac:spMkLst>
            <pc:docMk/>
            <pc:sldMk cId="2217076567" sldId="279"/>
            <ac:spMk id="23" creationId="{A3295215-45A1-34BF-DA8E-4576EA744686}"/>
          </ac:spMkLst>
        </pc:spChg>
        <pc:spChg chg="mod">
          <ac:chgData name="Sara Astudillo" userId="354f4a92-275b-42f6-85b1-f714e1fe0747" providerId="ADAL" clId="{65337D2F-6828-5D71-9EF5-9BA3531D12E0}" dt="2025-12-14T19:52:55.671" v="4650"/>
          <ac:spMkLst>
            <pc:docMk/>
            <pc:sldMk cId="2217076567" sldId="279"/>
            <ac:spMk id="24" creationId="{98CED845-BF69-0568-5998-814738C4959E}"/>
          </ac:spMkLst>
        </pc:spChg>
        <pc:spChg chg="mod">
          <ac:chgData name="Sara Astudillo" userId="354f4a92-275b-42f6-85b1-f714e1fe0747" providerId="ADAL" clId="{65337D2F-6828-5D71-9EF5-9BA3531D12E0}" dt="2025-12-14T15:35:35.459" v="3536"/>
          <ac:spMkLst>
            <pc:docMk/>
            <pc:sldMk cId="2217076567" sldId="279"/>
            <ac:spMk id="26" creationId="{9B68FD43-6F09-AC84-EF2A-BE27ACBBBE5C}"/>
          </ac:spMkLst>
        </pc:spChg>
        <pc:spChg chg="mod topLvl">
          <ac:chgData name="Sara Astudillo" userId="354f4a92-275b-42f6-85b1-f714e1fe0747" providerId="ADAL" clId="{65337D2F-6828-5D71-9EF5-9BA3531D12E0}" dt="2025-12-14T19:52:15.023" v="4644" actId="207"/>
          <ac:spMkLst>
            <pc:docMk/>
            <pc:sldMk cId="2217076567" sldId="279"/>
            <ac:spMk id="27" creationId="{AC5D8666-FC9B-5500-02E6-ECF967454AD9}"/>
          </ac:spMkLst>
        </pc:spChg>
        <pc:spChg chg="mod">
          <ac:chgData name="Sara Astudillo" userId="354f4a92-275b-42f6-85b1-f714e1fe0747" providerId="ADAL" clId="{65337D2F-6828-5D71-9EF5-9BA3531D12E0}" dt="2025-12-14T15:35:35.459" v="3536"/>
          <ac:spMkLst>
            <pc:docMk/>
            <pc:sldMk cId="2217076567" sldId="279"/>
            <ac:spMk id="28" creationId="{968C847B-F375-8367-A943-693038BBF077}"/>
          </ac:spMkLst>
        </pc:spChg>
        <pc:spChg chg="mod">
          <ac:chgData name="Sara Astudillo" userId="354f4a92-275b-42f6-85b1-f714e1fe0747" providerId="ADAL" clId="{65337D2F-6828-5D71-9EF5-9BA3531D12E0}" dt="2025-12-14T15:35:35.459" v="3536"/>
          <ac:spMkLst>
            <pc:docMk/>
            <pc:sldMk cId="2217076567" sldId="279"/>
            <ac:spMk id="31" creationId="{6813793E-F8C0-51D5-E35A-1989A261E639}"/>
          </ac:spMkLst>
        </pc:spChg>
        <pc:spChg chg="mod">
          <ac:chgData name="Sara Astudillo" userId="354f4a92-275b-42f6-85b1-f714e1fe0747" providerId="ADAL" clId="{65337D2F-6828-5D71-9EF5-9BA3531D12E0}" dt="2025-12-14T15:35:35.459" v="3536"/>
          <ac:spMkLst>
            <pc:docMk/>
            <pc:sldMk cId="2217076567" sldId="279"/>
            <ac:spMk id="32" creationId="{216C041B-74D6-AA7A-287E-F2F3D5DBC73C}"/>
          </ac:spMkLst>
        </pc:spChg>
        <pc:spChg chg="mod">
          <ac:chgData name="Sara Astudillo" userId="354f4a92-275b-42f6-85b1-f714e1fe0747" providerId="ADAL" clId="{65337D2F-6828-5D71-9EF5-9BA3531D12E0}" dt="2025-12-14T19:52:55.671" v="4650"/>
          <ac:spMkLst>
            <pc:docMk/>
            <pc:sldMk cId="2217076567" sldId="279"/>
            <ac:spMk id="33" creationId="{40E21206-20BA-972C-41BC-5E10B9E81CF8}"/>
          </ac:spMkLst>
        </pc:spChg>
        <pc:spChg chg="mod">
          <ac:chgData name="Sara Astudillo" userId="354f4a92-275b-42f6-85b1-f714e1fe0747" providerId="ADAL" clId="{65337D2F-6828-5D71-9EF5-9BA3531D12E0}" dt="2025-12-14T19:53:10.588" v="4653"/>
          <ac:spMkLst>
            <pc:docMk/>
            <pc:sldMk cId="2217076567" sldId="279"/>
            <ac:spMk id="36" creationId="{CC71E294-6F41-3ADD-18F3-7DD391330052}"/>
          </ac:spMkLst>
        </pc:spChg>
        <pc:spChg chg="mod">
          <ac:chgData name="Sara Astudillo" userId="354f4a92-275b-42f6-85b1-f714e1fe0747" providerId="ADAL" clId="{65337D2F-6828-5D71-9EF5-9BA3531D12E0}" dt="2025-12-14T19:53:10.588" v="4653"/>
          <ac:spMkLst>
            <pc:docMk/>
            <pc:sldMk cId="2217076567" sldId="279"/>
            <ac:spMk id="37" creationId="{846C1D85-2081-D1D1-DC66-ADB6CE957967}"/>
          </ac:spMkLst>
        </pc:spChg>
        <pc:spChg chg="mod">
          <ac:chgData name="Sara Astudillo" userId="354f4a92-275b-42f6-85b1-f714e1fe0747" providerId="ADAL" clId="{65337D2F-6828-5D71-9EF5-9BA3531D12E0}" dt="2025-12-14T19:53:10.588" v="4653"/>
          <ac:spMkLst>
            <pc:docMk/>
            <pc:sldMk cId="2217076567" sldId="279"/>
            <ac:spMk id="40" creationId="{A606813A-CF27-F26A-729B-07C070369B7F}"/>
          </ac:spMkLst>
        </pc:spChg>
        <pc:spChg chg="mod">
          <ac:chgData name="Sara Astudillo" userId="354f4a92-275b-42f6-85b1-f714e1fe0747" providerId="ADAL" clId="{65337D2F-6828-5D71-9EF5-9BA3531D12E0}" dt="2025-12-14T19:53:10.588" v="4653"/>
          <ac:spMkLst>
            <pc:docMk/>
            <pc:sldMk cId="2217076567" sldId="279"/>
            <ac:spMk id="41" creationId="{16CA4EE4-2E2B-7990-68E6-201FD644B657}"/>
          </ac:spMkLst>
        </pc:spChg>
        <pc:spChg chg="mod">
          <ac:chgData name="Sara Astudillo" userId="354f4a92-275b-42f6-85b1-f714e1fe0747" providerId="ADAL" clId="{65337D2F-6828-5D71-9EF5-9BA3531D12E0}" dt="2025-12-14T19:53:10.588" v="4653"/>
          <ac:spMkLst>
            <pc:docMk/>
            <pc:sldMk cId="2217076567" sldId="279"/>
            <ac:spMk id="44" creationId="{F9EB5F8A-9C57-CD44-64E1-200F61E12B16}"/>
          </ac:spMkLst>
        </pc:spChg>
        <pc:spChg chg="mod">
          <ac:chgData name="Sara Astudillo" userId="354f4a92-275b-42f6-85b1-f714e1fe0747" providerId="ADAL" clId="{65337D2F-6828-5D71-9EF5-9BA3531D12E0}" dt="2025-12-14T19:53:10.588" v="4653"/>
          <ac:spMkLst>
            <pc:docMk/>
            <pc:sldMk cId="2217076567" sldId="279"/>
            <ac:spMk id="45" creationId="{A96C2F82-CBFD-1839-F2EE-3624DE093288}"/>
          </ac:spMkLst>
        </pc:spChg>
        <pc:spChg chg="mod">
          <ac:chgData name="Sara Astudillo" userId="354f4a92-275b-42f6-85b1-f714e1fe0747" providerId="ADAL" clId="{65337D2F-6828-5D71-9EF5-9BA3531D12E0}" dt="2025-12-14T15:35:35.459" v="3536"/>
          <ac:spMkLst>
            <pc:docMk/>
            <pc:sldMk cId="2217076567" sldId="279"/>
            <ac:spMk id="57" creationId="{E587BFBE-31B1-3609-F60E-F854CA31BBD0}"/>
          </ac:spMkLst>
        </pc:spChg>
        <pc:spChg chg="mod">
          <ac:chgData name="Sara Astudillo" userId="354f4a92-275b-42f6-85b1-f714e1fe0747" providerId="ADAL" clId="{65337D2F-6828-5D71-9EF5-9BA3531D12E0}" dt="2025-12-14T15:35:35.459" v="3536"/>
          <ac:spMkLst>
            <pc:docMk/>
            <pc:sldMk cId="2217076567" sldId="279"/>
            <ac:spMk id="58" creationId="{05E351D9-60AB-C538-D2F2-9BEA623146F7}"/>
          </ac:spMkLst>
        </pc:spChg>
        <pc:grpChg chg="add mod">
          <ac:chgData name="Sara Astudillo" userId="354f4a92-275b-42f6-85b1-f714e1fe0747" providerId="ADAL" clId="{65337D2F-6828-5D71-9EF5-9BA3531D12E0}" dt="2025-12-14T19:52:50.758" v="4649" actId="555"/>
          <ac:grpSpMkLst>
            <pc:docMk/>
            <pc:sldMk cId="2217076567" sldId="279"/>
            <ac:grpSpMk id="2" creationId="{65F8621D-F899-C559-3254-F53952611888}"/>
          </ac:grpSpMkLst>
        </pc:grpChg>
        <pc:grpChg chg="add mod">
          <ac:chgData name="Sara Astudillo" userId="354f4a92-275b-42f6-85b1-f714e1fe0747" providerId="ADAL" clId="{65337D2F-6828-5D71-9EF5-9BA3531D12E0}" dt="2025-12-14T15:35:50.905" v="3538" actId="1076"/>
          <ac:grpSpMkLst>
            <pc:docMk/>
            <pc:sldMk cId="2217076567" sldId="279"/>
            <ac:grpSpMk id="6" creationId="{4F75B82D-0457-43FE-C07E-E904B3949E01}"/>
          </ac:grpSpMkLst>
        </pc:grpChg>
        <pc:grpChg chg="add del mod">
          <ac:chgData name="Sara Astudillo" userId="354f4a92-275b-42f6-85b1-f714e1fe0747" providerId="ADAL" clId="{65337D2F-6828-5D71-9EF5-9BA3531D12E0}" dt="2025-12-14T19:52:23.826" v="4645" actId="478"/>
          <ac:grpSpMkLst>
            <pc:docMk/>
            <pc:sldMk cId="2217076567" sldId="279"/>
            <ac:grpSpMk id="7" creationId="{1108B1CA-FD61-E1E0-2A60-12EDD3EC5218}"/>
          </ac:grpSpMkLst>
        </pc:grpChg>
        <pc:grpChg chg="add del mod">
          <ac:chgData name="Sara Astudillo" userId="354f4a92-275b-42f6-85b1-f714e1fe0747" providerId="ADAL" clId="{65337D2F-6828-5D71-9EF5-9BA3531D12E0}" dt="2025-12-14T19:52:23.826" v="4645" actId="478"/>
          <ac:grpSpMkLst>
            <pc:docMk/>
            <pc:sldMk cId="2217076567" sldId="279"/>
            <ac:grpSpMk id="11" creationId="{5BC52C77-83C6-EDEC-FBEC-493BE5FB8101}"/>
          </ac:grpSpMkLst>
        </pc:grpChg>
        <pc:grpChg chg="add del mod">
          <ac:chgData name="Sara Astudillo" userId="354f4a92-275b-42f6-85b1-f714e1fe0747" providerId="ADAL" clId="{65337D2F-6828-5D71-9EF5-9BA3531D12E0}" dt="2025-12-14T15:35:26.784" v="3533" actId="478"/>
          <ac:grpSpMkLst>
            <pc:docMk/>
            <pc:sldMk cId="2217076567" sldId="279"/>
            <ac:grpSpMk id="21" creationId="{4C755F68-20E1-C324-8947-1FCFE43AC2B5}"/>
          </ac:grpSpMkLst>
        </pc:grpChg>
        <pc:grpChg chg="add mod">
          <ac:chgData name="Sara Astudillo" userId="354f4a92-275b-42f6-85b1-f714e1fe0747" providerId="ADAL" clId="{65337D2F-6828-5D71-9EF5-9BA3531D12E0}" dt="2025-12-14T19:53:03.534" v="4651" actId="1076"/>
          <ac:grpSpMkLst>
            <pc:docMk/>
            <pc:sldMk cId="2217076567" sldId="279"/>
            <ac:grpSpMk id="23" creationId="{25687E3F-5F4A-61BC-EA8D-806FED403C2E}"/>
          </ac:grpSpMkLst>
        </pc:grpChg>
        <pc:grpChg chg="add del mod">
          <ac:chgData name="Sara Astudillo" userId="354f4a92-275b-42f6-85b1-f714e1fe0747" providerId="ADAL" clId="{65337D2F-6828-5D71-9EF5-9BA3531D12E0}" dt="2025-12-14T19:53:07.382" v="4652" actId="478"/>
          <ac:grpSpMkLst>
            <pc:docMk/>
            <pc:sldMk cId="2217076567" sldId="279"/>
            <ac:grpSpMk id="25" creationId="{72A559DC-A338-1567-5675-BB564F4333FB}"/>
          </ac:grpSpMkLst>
        </pc:grpChg>
        <pc:grpChg chg="add del mod">
          <ac:chgData name="Sara Astudillo" userId="354f4a92-275b-42f6-85b1-f714e1fe0747" providerId="ADAL" clId="{65337D2F-6828-5D71-9EF5-9BA3531D12E0}" dt="2025-12-14T19:53:07.382" v="4652" actId="478"/>
          <ac:grpSpMkLst>
            <pc:docMk/>
            <pc:sldMk cId="2217076567" sldId="279"/>
            <ac:grpSpMk id="30" creationId="{46CD6714-898B-C099-D29A-9391A559C048}"/>
          </ac:grpSpMkLst>
        </pc:grpChg>
        <pc:grpChg chg="del">
          <ac:chgData name="Sara Astudillo" userId="354f4a92-275b-42f6-85b1-f714e1fe0747" providerId="ADAL" clId="{65337D2F-6828-5D71-9EF5-9BA3531D12E0}" dt="2025-12-14T14:40:52.462" v="3504" actId="165"/>
          <ac:grpSpMkLst>
            <pc:docMk/>
            <pc:sldMk cId="2217076567" sldId="279"/>
            <ac:grpSpMk id="34" creationId="{753257F6-CB0A-C305-B346-D7E5E5418D14}"/>
          </ac:grpSpMkLst>
        </pc:grpChg>
        <pc:grpChg chg="del">
          <ac:chgData name="Sara Astudillo" userId="354f4a92-275b-42f6-85b1-f714e1fe0747" providerId="ADAL" clId="{65337D2F-6828-5D71-9EF5-9BA3531D12E0}" dt="2025-12-14T14:22:21.355" v="3431" actId="478"/>
          <ac:grpSpMkLst>
            <pc:docMk/>
            <pc:sldMk cId="2217076567" sldId="279"/>
            <ac:grpSpMk id="35" creationId="{64B8424D-8CD8-F362-C1AB-2DA99C34D4CD}"/>
          </ac:grpSpMkLst>
        </pc:grpChg>
        <pc:grpChg chg="add mod">
          <ac:chgData name="Sara Astudillo" userId="354f4a92-275b-42f6-85b1-f714e1fe0747" providerId="ADAL" clId="{65337D2F-6828-5D71-9EF5-9BA3531D12E0}" dt="2025-12-14T19:53:20.951" v="4654" actId="1076"/>
          <ac:grpSpMkLst>
            <pc:docMk/>
            <pc:sldMk cId="2217076567" sldId="279"/>
            <ac:grpSpMk id="35" creationId="{A257BD45-ED57-C78E-583D-7B630E397344}"/>
          </ac:grpSpMkLst>
        </pc:grpChg>
        <pc:grpChg chg="del">
          <ac:chgData name="Sara Astudillo" userId="354f4a92-275b-42f6-85b1-f714e1fe0747" providerId="ADAL" clId="{65337D2F-6828-5D71-9EF5-9BA3531D12E0}" dt="2025-12-14T14:22:21.355" v="3431" actId="478"/>
          <ac:grpSpMkLst>
            <pc:docMk/>
            <pc:sldMk cId="2217076567" sldId="279"/>
            <ac:grpSpMk id="39" creationId="{670A9472-50D5-2DE2-F3F8-260AA4D86F74}"/>
          </ac:grpSpMkLst>
        </pc:grpChg>
        <pc:grpChg chg="mod">
          <ac:chgData name="Sara Astudillo" userId="354f4a92-275b-42f6-85b1-f714e1fe0747" providerId="ADAL" clId="{65337D2F-6828-5D71-9EF5-9BA3531D12E0}" dt="2025-12-14T19:53:20.951" v="4654" actId="1076"/>
          <ac:grpSpMkLst>
            <pc:docMk/>
            <pc:sldMk cId="2217076567" sldId="279"/>
            <ac:grpSpMk id="39" creationId="{97174A17-FA3D-F44C-1920-43BFC0042013}"/>
          </ac:grpSpMkLst>
        </pc:grpChg>
        <pc:grpChg chg="del">
          <ac:chgData name="Sara Astudillo" userId="354f4a92-275b-42f6-85b1-f714e1fe0747" providerId="ADAL" clId="{65337D2F-6828-5D71-9EF5-9BA3531D12E0}" dt="2025-12-14T14:22:21.355" v="3431" actId="478"/>
          <ac:grpSpMkLst>
            <pc:docMk/>
            <pc:sldMk cId="2217076567" sldId="279"/>
            <ac:grpSpMk id="43" creationId="{A4EF4D2E-C79A-412D-978F-587B5B0A9706}"/>
          </ac:grpSpMkLst>
        </pc:grpChg>
        <pc:grpChg chg="mod">
          <ac:chgData name="Sara Astudillo" userId="354f4a92-275b-42f6-85b1-f714e1fe0747" providerId="ADAL" clId="{65337D2F-6828-5D71-9EF5-9BA3531D12E0}" dt="2025-12-14T19:53:20.951" v="4654" actId="1076"/>
          <ac:grpSpMkLst>
            <pc:docMk/>
            <pc:sldMk cId="2217076567" sldId="279"/>
            <ac:grpSpMk id="43" creationId="{B548E316-B489-A8A8-681D-BCEF0AA9DF57}"/>
          </ac:grpSpMkLst>
        </pc:grpChg>
        <pc:grpChg chg="del">
          <ac:chgData name="Sara Astudillo" userId="354f4a92-275b-42f6-85b1-f714e1fe0747" providerId="ADAL" clId="{65337D2F-6828-5D71-9EF5-9BA3531D12E0}" dt="2025-12-14T14:22:21.355" v="3431" actId="478"/>
          <ac:grpSpMkLst>
            <pc:docMk/>
            <pc:sldMk cId="2217076567" sldId="279"/>
            <ac:grpSpMk id="47" creationId="{25E05B9B-EBF3-91F0-640A-18423BAB1CFC}"/>
          </ac:grpSpMkLst>
        </pc:grpChg>
        <pc:grpChg chg="del">
          <ac:chgData name="Sara Astudillo" userId="354f4a92-275b-42f6-85b1-f714e1fe0747" providerId="ADAL" clId="{65337D2F-6828-5D71-9EF5-9BA3531D12E0}" dt="2025-12-14T14:22:21.355" v="3431" actId="478"/>
          <ac:grpSpMkLst>
            <pc:docMk/>
            <pc:sldMk cId="2217076567" sldId="279"/>
            <ac:grpSpMk id="51" creationId="{914D4CE4-7E4C-7D96-5A4E-3EF372427B4E}"/>
          </ac:grpSpMkLst>
        </pc:grpChg>
        <pc:grpChg chg="add del mod">
          <ac:chgData name="Sara Astudillo" userId="354f4a92-275b-42f6-85b1-f714e1fe0747" providerId="ADAL" clId="{65337D2F-6828-5D71-9EF5-9BA3531D12E0}" dt="2025-12-14T19:53:07.382" v="4652" actId="478"/>
          <ac:grpSpMkLst>
            <pc:docMk/>
            <pc:sldMk cId="2217076567" sldId="279"/>
            <ac:grpSpMk id="56" creationId="{9A6E4EDE-821B-DD7E-A1E2-DD8E171D8B8B}"/>
          </ac:grpSpMkLst>
        </pc:grpChg>
        <pc:picChg chg="add mod">
          <ac:chgData name="Sara Astudillo" userId="354f4a92-275b-42f6-85b1-f714e1fe0747" providerId="ADAL" clId="{65337D2F-6828-5D71-9EF5-9BA3531D12E0}" dt="2025-12-14T19:52:31.875" v="4646" actId="207"/>
          <ac:picMkLst>
            <pc:docMk/>
            <pc:sldMk cId="2217076567" sldId="279"/>
            <ac:picMk id="3" creationId="{7668F279-CB51-4AAF-C554-07F1B26D6F0A}"/>
          </ac:picMkLst>
        </pc:picChg>
        <pc:picChg chg="mod">
          <ac:chgData name="Sara Astudillo" userId="354f4a92-275b-42f6-85b1-f714e1fe0747" providerId="ADAL" clId="{65337D2F-6828-5D71-9EF5-9BA3531D12E0}" dt="2025-12-14T15:35:33.903" v="3535" actId="465"/>
          <ac:picMkLst>
            <pc:docMk/>
            <pc:sldMk cId="2217076567" sldId="279"/>
            <ac:picMk id="10" creationId="{3117990E-237D-14EB-36B9-4585A6F2BFFC}"/>
          </ac:picMkLst>
        </pc:picChg>
        <pc:picChg chg="del">
          <ac:chgData name="Sara Astudillo" userId="354f4a92-275b-42f6-85b1-f714e1fe0747" providerId="ADAL" clId="{65337D2F-6828-5D71-9EF5-9BA3531D12E0}" dt="2025-12-14T14:22:10.292" v="3430" actId="478"/>
          <ac:picMkLst>
            <pc:docMk/>
            <pc:sldMk cId="2217076567" sldId="279"/>
            <ac:picMk id="12" creationId="{9E29A268-500A-FCA2-1ED5-7E3D53EF4863}"/>
          </ac:picMkLst>
        </pc:picChg>
        <pc:picChg chg="mod">
          <ac:chgData name="Sara Astudillo" userId="354f4a92-275b-42f6-85b1-f714e1fe0747" providerId="ADAL" clId="{65337D2F-6828-5D71-9EF5-9BA3531D12E0}" dt="2025-12-14T15:35:19.744" v="3531"/>
          <ac:picMkLst>
            <pc:docMk/>
            <pc:sldMk cId="2217076567" sldId="279"/>
            <ac:picMk id="17" creationId="{EFBB35F2-F110-20CE-5F1B-7148B7171F9F}"/>
          </ac:picMkLst>
        </pc:picChg>
        <pc:picChg chg="mod">
          <ac:chgData name="Sara Astudillo" userId="354f4a92-275b-42f6-85b1-f714e1fe0747" providerId="ADAL" clId="{65337D2F-6828-5D71-9EF5-9BA3531D12E0}" dt="2025-12-14T19:52:34.699" v="4647"/>
          <ac:picMkLst>
            <pc:docMk/>
            <pc:sldMk cId="2217076567" sldId="279"/>
            <ac:picMk id="22" creationId="{060F1FF4-64E9-2C86-9A68-BE7D3A85EE3E}"/>
          </ac:picMkLst>
        </pc:picChg>
        <pc:picChg chg="mod">
          <ac:chgData name="Sara Astudillo" userId="354f4a92-275b-42f6-85b1-f714e1fe0747" providerId="ADAL" clId="{65337D2F-6828-5D71-9EF5-9BA3531D12E0}" dt="2025-12-14T15:35:19.744" v="3531"/>
          <ac:picMkLst>
            <pc:docMk/>
            <pc:sldMk cId="2217076567" sldId="279"/>
            <ac:picMk id="24" creationId="{2B8429D6-5733-7D1B-ADCC-DD4BC2D2670C}"/>
          </ac:picMkLst>
        </pc:picChg>
        <pc:picChg chg="mod">
          <ac:chgData name="Sara Astudillo" userId="354f4a92-275b-42f6-85b1-f714e1fe0747" providerId="ADAL" clId="{65337D2F-6828-5D71-9EF5-9BA3531D12E0}" dt="2025-12-14T15:35:35.459" v="3536"/>
          <ac:picMkLst>
            <pc:docMk/>
            <pc:sldMk cId="2217076567" sldId="279"/>
            <ac:picMk id="29" creationId="{790D4FFD-DFE1-3D67-2155-524457A35A3C}"/>
          </ac:picMkLst>
        </pc:picChg>
        <pc:picChg chg="del mod topLvl">
          <ac:chgData name="Sara Astudillo" userId="354f4a92-275b-42f6-85b1-f714e1fe0747" providerId="ADAL" clId="{65337D2F-6828-5D71-9EF5-9BA3531D12E0}" dt="2025-12-14T15:33:09.712" v="3512" actId="478"/>
          <ac:picMkLst>
            <pc:docMk/>
            <pc:sldMk cId="2217076567" sldId="279"/>
            <ac:picMk id="33" creationId="{93355E58-A1B9-4620-A325-8C5801CFBC97}"/>
          </ac:picMkLst>
        </pc:picChg>
        <pc:picChg chg="mod">
          <ac:chgData name="Sara Astudillo" userId="354f4a92-275b-42f6-85b1-f714e1fe0747" providerId="ADAL" clId="{65337D2F-6828-5D71-9EF5-9BA3531D12E0}" dt="2025-12-14T19:52:55.671" v="4650"/>
          <ac:picMkLst>
            <pc:docMk/>
            <pc:sldMk cId="2217076567" sldId="279"/>
            <ac:picMk id="34" creationId="{FDE88E98-8630-4452-3411-A4AD51D17524}"/>
          </ac:picMkLst>
        </pc:picChg>
        <pc:picChg chg="mod">
          <ac:chgData name="Sara Astudillo" userId="354f4a92-275b-42f6-85b1-f714e1fe0747" providerId="ADAL" clId="{65337D2F-6828-5D71-9EF5-9BA3531D12E0}" dt="2025-12-14T19:53:10.588" v="4653"/>
          <ac:picMkLst>
            <pc:docMk/>
            <pc:sldMk cId="2217076567" sldId="279"/>
            <ac:picMk id="38" creationId="{C5C547FF-621F-8D91-CA4D-F41C82B6DA21}"/>
          </ac:picMkLst>
        </pc:picChg>
        <pc:picChg chg="mod">
          <ac:chgData name="Sara Astudillo" userId="354f4a92-275b-42f6-85b1-f714e1fe0747" providerId="ADAL" clId="{65337D2F-6828-5D71-9EF5-9BA3531D12E0}" dt="2025-12-14T19:53:10.588" v="4653"/>
          <ac:picMkLst>
            <pc:docMk/>
            <pc:sldMk cId="2217076567" sldId="279"/>
            <ac:picMk id="42" creationId="{D203DBFA-D3E4-9DBF-1E47-2ECEC99A5BCA}"/>
          </ac:picMkLst>
        </pc:picChg>
        <pc:picChg chg="mod">
          <ac:chgData name="Sara Astudillo" userId="354f4a92-275b-42f6-85b1-f714e1fe0747" providerId="ADAL" clId="{65337D2F-6828-5D71-9EF5-9BA3531D12E0}" dt="2025-12-14T19:53:10.588" v="4653"/>
          <ac:picMkLst>
            <pc:docMk/>
            <pc:sldMk cId="2217076567" sldId="279"/>
            <ac:picMk id="46" creationId="{3E90C35E-A27F-E26A-36A2-41271F446D92}"/>
          </ac:picMkLst>
        </pc:picChg>
        <pc:picChg chg="mod">
          <ac:chgData name="Sara Astudillo" userId="354f4a92-275b-42f6-85b1-f714e1fe0747" providerId="ADAL" clId="{65337D2F-6828-5D71-9EF5-9BA3531D12E0}" dt="2025-12-14T15:35:35.459" v="3536"/>
          <ac:picMkLst>
            <pc:docMk/>
            <pc:sldMk cId="2217076567" sldId="279"/>
            <ac:picMk id="55" creationId="{6C8F43DD-E90A-C2CF-64C7-F0FC61FC3722}"/>
          </ac:picMkLst>
        </pc:picChg>
        <pc:picChg chg="mod">
          <ac:chgData name="Sara Astudillo" userId="354f4a92-275b-42f6-85b1-f714e1fe0747" providerId="ADAL" clId="{65337D2F-6828-5D71-9EF5-9BA3531D12E0}" dt="2025-12-14T15:35:35.459" v="3536"/>
          <ac:picMkLst>
            <pc:docMk/>
            <pc:sldMk cId="2217076567" sldId="279"/>
            <ac:picMk id="59" creationId="{A07B50BF-DE1D-2137-A41D-C52AFBD218B7}"/>
          </ac:picMkLst>
        </pc:picChg>
        <pc:picChg chg="del">
          <ac:chgData name="Sara Astudillo" userId="354f4a92-275b-42f6-85b1-f714e1fe0747" providerId="ADAL" clId="{65337D2F-6828-5D71-9EF5-9BA3531D12E0}" dt="2025-12-14T19:53:07.382" v="4652" actId="478"/>
          <ac:picMkLst>
            <pc:docMk/>
            <pc:sldMk cId="2217076567" sldId="279"/>
            <ac:picMk id="110" creationId="{2EDC02F4-9E9C-8AD8-9F93-BFA94138D326}"/>
          </ac:picMkLst>
        </pc:picChg>
        <pc:cxnChg chg="mod">
          <ac:chgData name="Sara Astudillo" userId="354f4a92-275b-42f6-85b1-f714e1fe0747" providerId="ADAL" clId="{65337D2F-6828-5D71-9EF5-9BA3531D12E0}" dt="2025-12-14T19:51:23.514" v="4406" actId="692"/>
          <ac:cxnSpMkLst>
            <pc:docMk/>
            <pc:sldMk cId="2217076567" sldId="279"/>
            <ac:cxnSpMk id="18" creationId="{944EEDEA-6513-B3F5-86D3-490F93E9B5B1}"/>
          </ac:cxnSpMkLst>
        </pc:cxnChg>
      </pc:sldChg>
      <pc:sldChg chg="addSp delSp modSp mod modClrScheme chgLayout">
        <pc:chgData name="Sara Astudillo" userId="354f4a92-275b-42f6-85b1-f714e1fe0747" providerId="ADAL" clId="{65337D2F-6828-5D71-9EF5-9BA3531D12E0}" dt="2025-12-14T19:50:27.208" v="4398" actId="692"/>
        <pc:sldMkLst>
          <pc:docMk/>
          <pc:sldMk cId="217402394" sldId="280"/>
        </pc:sldMkLst>
        <pc:spChg chg="add mod">
          <ac:chgData name="Sara Astudillo" userId="354f4a92-275b-42f6-85b1-f714e1fe0747" providerId="ADAL" clId="{65337D2F-6828-5D71-9EF5-9BA3531D12E0}" dt="2025-12-14T19:23:50.814" v="3801"/>
          <ac:spMkLst>
            <pc:docMk/>
            <pc:sldMk cId="217402394" sldId="280"/>
            <ac:spMk id="2" creationId="{4F123593-AB5F-1F96-6AAB-3AB90D7C1A68}"/>
          </ac:spMkLst>
        </pc:spChg>
        <pc:spChg chg="mod">
          <ac:chgData name="Sara Astudillo" userId="354f4a92-275b-42f6-85b1-f714e1fe0747" providerId="ADAL" clId="{65337D2F-6828-5D71-9EF5-9BA3531D12E0}" dt="2025-12-14T19:50:27.208" v="4398" actId="692"/>
          <ac:spMkLst>
            <pc:docMk/>
            <pc:sldMk cId="217402394" sldId="280"/>
            <ac:spMk id="5" creationId="{22A98974-7BBD-317C-A069-766826929F04}"/>
          </ac:spMkLst>
        </pc:spChg>
        <pc:spChg chg="mod">
          <ac:chgData name="Sara Astudillo" userId="354f4a92-275b-42f6-85b1-f714e1fe0747" providerId="ADAL" clId="{65337D2F-6828-5D71-9EF5-9BA3531D12E0}" dt="2025-12-14T13:59:58.855" v="2616" actId="207"/>
          <ac:spMkLst>
            <pc:docMk/>
            <pc:sldMk cId="217402394" sldId="280"/>
            <ac:spMk id="6" creationId="{8169C783-C520-87BF-0265-C0C798DEB7B7}"/>
          </ac:spMkLst>
        </pc:spChg>
        <pc:spChg chg="mod">
          <ac:chgData name="Sara Astudillo" userId="354f4a92-275b-42f6-85b1-f714e1fe0747" providerId="ADAL" clId="{65337D2F-6828-5D71-9EF5-9BA3531D12E0}" dt="2025-12-14T19:50:27.208" v="4398" actId="692"/>
          <ac:spMkLst>
            <pc:docMk/>
            <pc:sldMk cId="217402394" sldId="280"/>
            <ac:spMk id="7" creationId="{E46487CE-5AA1-83D3-C8D9-7EAEBEAD34B4}"/>
          </ac:spMkLst>
        </pc:spChg>
        <pc:spChg chg="mod">
          <ac:chgData name="Sara Astudillo" userId="354f4a92-275b-42f6-85b1-f714e1fe0747" providerId="ADAL" clId="{65337D2F-6828-5D71-9EF5-9BA3531D12E0}" dt="2025-12-14T13:59:58.855" v="2616" actId="207"/>
          <ac:spMkLst>
            <pc:docMk/>
            <pc:sldMk cId="217402394" sldId="280"/>
            <ac:spMk id="8" creationId="{1B5A42A0-ABEB-6F12-E03D-031533C406C2}"/>
          </ac:spMkLst>
        </pc:spChg>
        <pc:spChg chg="mod">
          <ac:chgData name="Sara Astudillo" userId="354f4a92-275b-42f6-85b1-f714e1fe0747" providerId="ADAL" clId="{65337D2F-6828-5D71-9EF5-9BA3531D12E0}" dt="2025-12-14T13:59:42.759" v="2612" actId="207"/>
          <ac:spMkLst>
            <pc:docMk/>
            <pc:sldMk cId="217402394" sldId="280"/>
            <ac:spMk id="9" creationId="{4172455A-F3A7-5F4B-0941-181C2F8B1961}"/>
          </ac:spMkLst>
        </pc:spChg>
        <pc:spChg chg="mod">
          <ac:chgData name="Sara Astudillo" userId="354f4a92-275b-42f6-85b1-f714e1fe0747" providerId="ADAL" clId="{65337D2F-6828-5D71-9EF5-9BA3531D12E0}" dt="2025-12-14T19:50:09.897" v="4365" actId="207"/>
          <ac:spMkLst>
            <pc:docMk/>
            <pc:sldMk cId="217402394" sldId="280"/>
            <ac:spMk id="10" creationId="{C33BF238-EDAE-95A6-1B03-FF6419D228BA}"/>
          </ac:spMkLst>
        </pc:spChg>
        <pc:spChg chg="mod">
          <ac:chgData name="Sara Astudillo" userId="354f4a92-275b-42f6-85b1-f714e1fe0747" providerId="ADAL" clId="{65337D2F-6828-5D71-9EF5-9BA3531D12E0}" dt="2025-12-14T19:50:20.952" v="4397" actId="207"/>
          <ac:spMkLst>
            <pc:docMk/>
            <pc:sldMk cId="217402394" sldId="280"/>
            <ac:spMk id="11" creationId="{EC6C909B-9DBF-817D-60EC-64055139DD76}"/>
          </ac:spMkLst>
        </pc:spChg>
        <pc:spChg chg="mod">
          <ac:chgData name="Sara Astudillo" userId="354f4a92-275b-42f6-85b1-f714e1fe0747" providerId="ADAL" clId="{65337D2F-6828-5D71-9EF5-9BA3531D12E0}" dt="2025-12-14T13:17:12.255" v="387" actId="207"/>
          <ac:spMkLst>
            <pc:docMk/>
            <pc:sldMk cId="217402394" sldId="280"/>
            <ac:spMk id="12" creationId="{C27C839A-E283-1838-3144-94A8CF61FAF4}"/>
          </ac:spMkLst>
        </pc:spChg>
        <pc:grpChg chg="del">
          <ac:chgData name="Sara Astudillo" userId="354f4a92-275b-42f6-85b1-f714e1fe0747" providerId="ADAL" clId="{65337D2F-6828-5D71-9EF5-9BA3531D12E0}" dt="2025-12-14T14:20:06.152" v="3406" actId="478"/>
          <ac:grpSpMkLst>
            <pc:docMk/>
            <pc:sldMk cId="217402394" sldId="280"/>
            <ac:grpSpMk id="3" creationId="{DEA54D7F-4FE2-3A39-F807-6B7D9406CE61}"/>
          </ac:grpSpMkLst>
        </pc:grpChg>
        <pc:picChg chg="del">
          <ac:chgData name="Sara Astudillo" userId="354f4a92-275b-42f6-85b1-f714e1fe0747" providerId="ADAL" clId="{65337D2F-6828-5D71-9EF5-9BA3531D12E0}" dt="2025-12-14T14:20:07.125" v="3407" actId="478"/>
          <ac:picMkLst>
            <pc:docMk/>
            <pc:sldMk cId="217402394" sldId="280"/>
            <ac:picMk id="2" creationId="{3B760920-651E-5F32-C95E-861FB24D83E2}"/>
          </ac:picMkLst>
        </pc:picChg>
        <pc:picChg chg="del">
          <ac:chgData name="Sara Astudillo" userId="354f4a92-275b-42f6-85b1-f714e1fe0747" providerId="ADAL" clId="{65337D2F-6828-5D71-9EF5-9BA3531D12E0}" dt="2025-12-14T14:20:08.405" v="3408" actId="478"/>
          <ac:picMkLst>
            <pc:docMk/>
            <pc:sldMk cId="217402394" sldId="280"/>
            <ac:picMk id="23" creationId="{97EE49D0-D654-3264-E3D1-BD4F75E97EFF}"/>
          </ac:picMkLst>
        </pc:picChg>
        <pc:picChg chg="mod">
          <ac:chgData name="Sara Astudillo" userId="354f4a92-275b-42f6-85b1-f714e1fe0747" providerId="ADAL" clId="{65337D2F-6828-5D71-9EF5-9BA3531D12E0}" dt="2025-12-14T14:00:07.080" v="2617" actId="207"/>
          <ac:picMkLst>
            <pc:docMk/>
            <pc:sldMk cId="217402394" sldId="280"/>
            <ac:picMk id="24" creationId="{37C097FC-D66F-B375-691C-B36BE0919E91}"/>
          </ac:picMkLst>
        </pc:picChg>
        <pc:cxnChg chg="add mod">
          <ac:chgData name="Sara Astudillo" userId="354f4a92-275b-42f6-85b1-f714e1fe0747" providerId="ADAL" clId="{65337D2F-6828-5D71-9EF5-9BA3531D12E0}" dt="2025-12-14T19:23:50.814" v="3801"/>
          <ac:cxnSpMkLst>
            <pc:docMk/>
            <pc:sldMk cId="217402394" sldId="280"/>
            <ac:cxnSpMk id="3" creationId="{8FE8C633-B6D6-9586-A15F-9147ACC6C655}"/>
          </ac:cxnSpMkLst>
        </pc:cxnChg>
      </pc:sldChg>
      <pc:sldChg chg="delSp modSp mod modClrScheme chgLayout">
        <pc:chgData name="Sara Astudillo" userId="354f4a92-275b-42f6-85b1-f714e1fe0747" providerId="ADAL" clId="{65337D2F-6828-5D71-9EF5-9BA3531D12E0}" dt="2025-12-14T19:53:26.370" v="4655" actId="207"/>
        <pc:sldMkLst>
          <pc:docMk/>
          <pc:sldMk cId="629914703" sldId="281"/>
        </pc:sldMkLst>
        <pc:spChg chg="mod">
          <ac:chgData name="Sara Astudillo" userId="354f4a92-275b-42f6-85b1-f714e1fe0747" providerId="ADAL" clId="{65337D2F-6828-5D71-9EF5-9BA3531D12E0}" dt="2025-12-14T19:53:26.370" v="4655" actId="207"/>
          <ac:spMkLst>
            <pc:docMk/>
            <pc:sldMk cId="629914703" sldId="281"/>
            <ac:spMk id="14" creationId="{62599DA3-2D84-E1F1-A33A-DE9D81581856}"/>
          </ac:spMkLst>
        </pc:spChg>
        <pc:picChg chg="del">
          <ac:chgData name="Sara Astudillo" userId="354f4a92-275b-42f6-85b1-f714e1fe0747" providerId="ADAL" clId="{65337D2F-6828-5D71-9EF5-9BA3531D12E0}" dt="2025-12-14T14:14:54.509" v="3364" actId="478"/>
          <ac:picMkLst>
            <pc:docMk/>
            <pc:sldMk cId="629914703" sldId="281"/>
            <ac:picMk id="2" creationId="{9A1FE628-E45B-5F0C-AEBA-9F362CBF016B}"/>
          </ac:picMkLst>
        </pc:picChg>
      </pc:sldChg>
      <pc:sldChg chg="addSp delSp modSp mod modClrScheme chgLayout">
        <pc:chgData name="Sara Astudillo" userId="354f4a92-275b-42f6-85b1-f714e1fe0747" providerId="ADAL" clId="{65337D2F-6828-5D71-9EF5-9BA3531D12E0}" dt="2025-12-14T19:54:53.608" v="4664" actId="207"/>
        <pc:sldMkLst>
          <pc:docMk/>
          <pc:sldMk cId="1087145036" sldId="282"/>
        </pc:sldMkLst>
        <pc:spChg chg="mod">
          <ac:chgData name="Sara Astudillo" userId="354f4a92-275b-42f6-85b1-f714e1fe0747" providerId="ADAL" clId="{65337D2F-6828-5D71-9EF5-9BA3531D12E0}" dt="2025-12-14T19:54:50.849" v="4663" actId="207"/>
          <ac:spMkLst>
            <pc:docMk/>
            <pc:sldMk cId="1087145036" sldId="282"/>
            <ac:spMk id="3" creationId="{AB61F8B2-B093-1D06-74FB-82F00C53B037}"/>
          </ac:spMkLst>
        </pc:spChg>
        <pc:spChg chg="mod">
          <ac:chgData name="Sara Astudillo" userId="354f4a92-275b-42f6-85b1-f714e1fe0747" providerId="ADAL" clId="{65337D2F-6828-5D71-9EF5-9BA3531D12E0}" dt="2025-12-14T16:07:08.274" v="3567" actId="1076"/>
          <ac:spMkLst>
            <pc:docMk/>
            <pc:sldMk cId="1087145036" sldId="282"/>
            <ac:spMk id="4" creationId="{1FB3FAD0-0E00-C201-F715-B00C6FCC6C9B}"/>
          </ac:spMkLst>
        </pc:spChg>
        <pc:spChg chg="mod">
          <ac:chgData name="Sara Astudillo" userId="354f4a92-275b-42f6-85b1-f714e1fe0747" providerId="ADAL" clId="{65337D2F-6828-5D71-9EF5-9BA3531D12E0}" dt="2025-12-14T19:54:50.849" v="4663" actId="207"/>
          <ac:spMkLst>
            <pc:docMk/>
            <pc:sldMk cId="1087145036" sldId="282"/>
            <ac:spMk id="5" creationId="{06D46ACB-6665-6E17-912D-130C9E021FF2}"/>
          </ac:spMkLst>
        </pc:spChg>
        <pc:spChg chg="mod">
          <ac:chgData name="Sara Astudillo" userId="354f4a92-275b-42f6-85b1-f714e1fe0747" providerId="ADAL" clId="{65337D2F-6828-5D71-9EF5-9BA3531D12E0}" dt="2025-12-14T16:07:08.274" v="3567" actId="1076"/>
          <ac:spMkLst>
            <pc:docMk/>
            <pc:sldMk cId="1087145036" sldId="282"/>
            <ac:spMk id="6" creationId="{FDC3F8D1-FFD0-9606-6EC8-DC34F2427630}"/>
          </ac:spMkLst>
        </pc:spChg>
        <pc:spChg chg="mod">
          <ac:chgData name="Sara Astudillo" userId="354f4a92-275b-42f6-85b1-f714e1fe0747" providerId="ADAL" clId="{65337D2F-6828-5D71-9EF5-9BA3531D12E0}" dt="2025-12-14T19:54:50.849" v="4663" actId="207"/>
          <ac:spMkLst>
            <pc:docMk/>
            <pc:sldMk cId="1087145036" sldId="282"/>
            <ac:spMk id="7" creationId="{BC27824C-FD26-D67A-CE68-0C6EAFC1AC96}"/>
          </ac:spMkLst>
        </pc:spChg>
        <pc:spChg chg="del mod">
          <ac:chgData name="Sara Astudillo" userId="354f4a92-275b-42f6-85b1-f714e1fe0747" providerId="ADAL" clId="{65337D2F-6828-5D71-9EF5-9BA3531D12E0}" dt="2025-12-14T16:06:40.451" v="3560" actId="478"/>
          <ac:spMkLst>
            <pc:docMk/>
            <pc:sldMk cId="1087145036" sldId="282"/>
            <ac:spMk id="9" creationId="{6C0C0514-0EF1-2EE1-D9FD-B9122A120E6A}"/>
          </ac:spMkLst>
        </pc:spChg>
        <pc:spChg chg="mod">
          <ac:chgData name="Sara Astudillo" userId="354f4a92-275b-42f6-85b1-f714e1fe0747" providerId="ADAL" clId="{65337D2F-6828-5D71-9EF5-9BA3531D12E0}" dt="2025-12-14T16:07:08.274" v="3567" actId="1076"/>
          <ac:spMkLst>
            <pc:docMk/>
            <pc:sldMk cId="1087145036" sldId="282"/>
            <ac:spMk id="12" creationId="{54E4A4BA-6674-B9CD-4B38-67ACB351854F}"/>
          </ac:spMkLst>
        </pc:spChg>
        <pc:spChg chg="mod">
          <ac:chgData name="Sara Astudillo" userId="354f4a92-275b-42f6-85b1-f714e1fe0747" providerId="ADAL" clId="{65337D2F-6828-5D71-9EF5-9BA3531D12E0}" dt="2025-12-14T14:35:55.160" v="3456" actId="692"/>
          <ac:spMkLst>
            <pc:docMk/>
            <pc:sldMk cId="1087145036" sldId="282"/>
            <ac:spMk id="16" creationId="{15DC7BBE-A82F-81C6-DDC9-E842FD8625ED}"/>
          </ac:spMkLst>
        </pc:spChg>
        <pc:spChg chg="mod">
          <ac:chgData name="Sara Astudillo" userId="354f4a92-275b-42f6-85b1-f714e1fe0747" providerId="ADAL" clId="{65337D2F-6828-5D71-9EF5-9BA3531D12E0}" dt="2025-12-14T14:36:35.688" v="3466"/>
          <ac:spMkLst>
            <pc:docMk/>
            <pc:sldMk cId="1087145036" sldId="282"/>
            <ac:spMk id="18" creationId="{4217E494-C816-1BDE-5D19-3344B09D6462}"/>
          </ac:spMkLst>
        </pc:spChg>
        <pc:spChg chg="add mod">
          <ac:chgData name="Sara Astudillo" userId="354f4a92-275b-42f6-85b1-f714e1fe0747" providerId="ADAL" clId="{65337D2F-6828-5D71-9EF5-9BA3531D12E0}" dt="2025-12-14T19:54:53.608" v="4664" actId="207"/>
          <ac:spMkLst>
            <pc:docMk/>
            <pc:sldMk cId="1087145036" sldId="282"/>
            <ac:spMk id="19" creationId="{1A85C94C-7821-707B-51CC-D66F4B477B5F}"/>
          </ac:spMkLst>
        </pc:spChg>
        <pc:spChg chg="mod">
          <ac:chgData name="Sara Astudillo" userId="354f4a92-275b-42f6-85b1-f714e1fe0747" providerId="ADAL" clId="{65337D2F-6828-5D71-9EF5-9BA3531D12E0}" dt="2025-12-14T14:36:21.905" v="3464" actId="12788"/>
          <ac:spMkLst>
            <pc:docMk/>
            <pc:sldMk cId="1087145036" sldId="282"/>
            <ac:spMk id="26" creationId="{61977403-451E-DBCA-6128-9E511A6430F5}"/>
          </ac:spMkLst>
        </pc:spChg>
        <pc:spChg chg="mod">
          <ac:chgData name="Sara Astudillo" userId="354f4a92-275b-42f6-85b1-f714e1fe0747" providerId="ADAL" clId="{65337D2F-6828-5D71-9EF5-9BA3531D12E0}" dt="2025-12-14T14:35:39.445" v="3453" actId="692"/>
          <ac:spMkLst>
            <pc:docMk/>
            <pc:sldMk cId="1087145036" sldId="282"/>
            <ac:spMk id="32" creationId="{2FFCA8D4-997E-021B-EFDE-0BAA08DD9C03}"/>
          </ac:spMkLst>
        </pc:spChg>
        <pc:spChg chg="mod">
          <ac:chgData name="Sara Astudillo" userId="354f4a92-275b-42f6-85b1-f714e1fe0747" providerId="ADAL" clId="{65337D2F-6828-5D71-9EF5-9BA3531D12E0}" dt="2025-12-14T14:35:44.096" v="3454" actId="692"/>
          <ac:spMkLst>
            <pc:docMk/>
            <pc:sldMk cId="1087145036" sldId="282"/>
            <ac:spMk id="35" creationId="{B6D07281-6B74-02CE-FA75-47CBB6BFA86B}"/>
          </ac:spMkLst>
        </pc:spChg>
        <pc:spChg chg="mod">
          <ac:chgData name="Sara Astudillo" userId="354f4a92-275b-42f6-85b1-f714e1fe0747" providerId="ADAL" clId="{65337D2F-6828-5D71-9EF5-9BA3531D12E0}" dt="2025-12-14T14:35:49.973" v="3455" actId="692"/>
          <ac:spMkLst>
            <pc:docMk/>
            <pc:sldMk cId="1087145036" sldId="282"/>
            <ac:spMk id="38" creationId="{D9913ECA-8F6B-3FAE-71C0-74F845ED75B1}"/>
          </ac:spMkLst>
        </pc:spChg>
        <pc:spChg chg="mod">
          <ac:chgData name="Sara Astudillo" userId="354f4a92-275b-42f6-85b1-f714e1fe0747" providerId="ADAL" clId="{65337D2F-6828-5D71-9EF5-9BA3531D12E0}" dt="2025-12-14T19:54:50.849" v="4663" actId="207"/>
          <ac:spMkLst>
            <pc:docMk/>
            <pc:sldMk cId="1087145036" sldId="282"/>
            <ac:spMk id="70" creationId="{EDBCCEDA-941E-BECC-C04A-5B66D4277A7E}"/>
          </ac:spMkLst>
        </pc:spChg>
        <pc:spChg chg="mod">
          <ac:chgData name="Sara Astudillo" userId="354f4a92-275b-42f6-85b1-f714e1fe0747" providerId="ADAL" clId="{65337D2F-6828-5D71-9EF5-9BA3531D12E0}" dt="2025-12-14T16:07:08.274" v="3567" actId="1076"/>
          <ac:spMkLst>
            <pc:docMk/>
            <pc:sldMk cId="1087145036" sldId="282"/>
            <ac:spMk id="71" creationId="{86CB626B-76FD-F53A-2B15-9078EA5A6E0D}"/>
          </ac:spMkLst>
        </pc:spChg>
        <pc:spChg chg="mod">
          <ac:chgData name="Sara Astudillo" userId="354f4a92-275b-42f6-85b1-f714e1fe0747" providerId="ADAL" clId="{65337D2F-6828-5D71-9EF5-9BA3531D12E0}" dt="2025-12-14T19:54:50.849" v="4663" actId="207"/>
          <ac:spMkLst>
            <pc:docMk/>
            <pc:sldMk cId="1087145036" sldId="282"/>
            <ac:spMk id="72" creationId="{4FC5DEBC-59E5-5789-BDC3-173EA9000463}"/>
          </ac:spMkLst>
        </pc:spChg>
        <pc:spChg chg="mod">
          <ac:chgData name="Sara Astudillo" userId="354f4a92-275b-42f6-85b1-f714e1fe0747" providerId="ADAL" clId="{65337D2F-6828-5D71-9EF5-9BA3531D12E0}" dt="2025-12-14T14:37:53.603" v="3474" actId="1076"/>
          <ac:spMkLst>
            <pc:docMk/>
            <pc:sldMk cId="1087145036" sldId="282"/>
            <ac:spMk id="73" creationId="{0FE45409-F8BA-C751-0F93-3B02A6AF7758}"/>
          </ac:spMkLst>
        </pc:spChg>
        <pc:spChg chg="mod">
          <ac:chgData name="Sara Astudillo" userId="354f4a92-275b-42f6-85b1-f714e1fe0747" providerId="ADAL" clId="{65337D2F-6828-5D71-9EF5-9BA3531D12E0}" dt="2025-12-14T19:54:50.849" v="4663" actId="207"/>
          <ac:spMkLst>
            <pc:docMk/>
            <pc:sldMk cId="1087145036" sldId="282"/>
            <ac:spMk id="74" creationId="{592F1CF1-2B88-EA12-BA18-32A45086B0BB}"/>
          </ac:spMkLst>
        </pc:spChg>
        <pc:spChg chg="mod">
          <ac:chgData name="Sara Astudillo" userId="354f4a92-275b-42f6-85b1-f714e1fe0747" providerId="ADAL" clId="{65337D2F-6828-5D71-9EF5-9BA3531D12E0}" dt="2025-12-14T16:07:08.274" v="3567" actId="1076"/>
          <ac:spMkLst>
            <pc:docMk/>
            <pc:sldMk cId="1087145036" sldId="282"/>
            <ac:spMk id="75" creationId="{1CF2C154-6F4C-C15A-11C8-1D3B2EFDF620}"/>
          </ac:spMkLst>
        </pc:spChg>
        <pc:grpChg chg="add mod">
          <ac:chgData name="Sara Astudillo" userId="354f4a92-275b-42f6-85b1-f714e1fe0747" providerId="ADAL" clId="{65337D2F-6828-5D71-9EF5-9BA3531D12E0}" dt="2025-12-14T14:37:03.193" v="3469" actId="1076"/>
          <ac:grpSpMkLst>
            <pc:docMk/>
            <pc:sldMk cId="1087145036" sldId="282"/>
            <ac:grpSpMk id="10" creationId="{634E7AD4-35FE-E8B6-0250-55C783AB9FAD}"/>
          </ac:grpSpMkLst>
        </pc:grpChg>
        <pc:grpChg chg="mod">
          <ac:chgData name="Sara Astudillo" userId="354f4a92-275b-42f6-85b1-f714e1fe0747" providerId="ADAL" clId="{65337D2F-6828-5D71-9EF5-9BA3531D12E0}" dt="2025-12-14T14:38:32.608" v="3495" actId="1036"/>
          <ac:grpSpMkLst>
            <pc:docMk/>
            <pc:sldMk cId="1087145036" sldId="282"/>
            <ac:grpSpMk id="17" creationId="{A141C40D-C456-69E9-3CB4-1AF89B3D0A79}"/>
          </ac:grpSpMkLst>
        </pc:grpChg>
        <pc:grpChg chg="mod">
          <ac:chgData name="Sara Astudillo" userId="354f4a92-275b-42f6-85b1-f714e1fe0747" providerId="ADAL" clId="{65337D2F-6828-5D71-9EF5-9BA3531D12E0}" dt="2025-12-14T14:37:53.603" v="3474" actId="1076"/>
          <ac:grpSpMkLst>
            <pc:docMk/>
            <pc:sldMk cId="1087145036" sldId="282"/>
            <ac:grpSpMk id="24" creationId="{89A4B9F5-1D97-6092-351E-AB9FD03E9CA7}"/>
          </ac:grpSpMkLst>
        </pc:grpChg>
        <pc:grpChg chg="del">
          <ac:chgData name="Sara Astudillo" userId="354f4a92-275b-42f6-85b1-f714e1fe0747" providerId="ADAL" clId="{65337D2F-6828-5D71-9EF5-9BA3531D12E0}" dt="2025-12-14T14:36:08.790" v="3462" actId="478"/>
          <ac:grpSpMkLst>
            <pc:docMk/>
            <pc:sldMk cId="1087145036" sldId="282"/>
            <ac:grpSpMk id="27" creationId="{7CFD1390-03B2-F72D-EA9C-C1FE34A87D79}"/>
          </ac:grpSpMkLst>
        </pc:grpChg>
        <pc:grpChg chg="mod">
          <ac:chgData name="Sara Astudillo" userId="354f4a92-275b-42f6-85b1-f714e1fe0747" providerId="ADAL" clId="{65337D2F-6828-5D71-9EF5-9BA3531D12E0}" dt="2025-12-14T14:38:32.608" v="3495" actId="1036"/>
          <ac:grpSpMkLst>
            <pc:docMk/>
            <pc:sldMk cId="1087145036" sldId="282"/>
            <ac:grpSpMk id="30" creationId="{D52AF934-5D56-7A45-C37F-1AA2671F3139}"/>
          </ac:grpSpMkLst>
        </pc:grpChg>
        <pc:grpChg chg="mod">
          <ac:chgData name="Sara Astudillo" userId="354f4a92-275b-42f6-85b1-f714e1fe0747" providerId="ADAL" clId="{65337D2F-6828-5D71-9EF5-9BA3531D12E0}" dt="2025-12-14T14:37:53.603" v="3474" actId="1076"/>
          <ac:grpSpMkLst>
            <pc:docMk/>
            <pc:sldMk cId="1087145036" sldId="282"/>
            <ac:grpSpMk id="33" creationId="{EE41BE09-DD92-0335-1C69-DE6BE18D0854}"/>
          </ac:grpSpMkLst>
        </pc:grpChg>
        <pc:grpChg chg="mod">
          <ac:chgData name="Sara Astudillo" userId="354f4a92-275b-42f6-85b1-f714e1fe0747" providerId="ADAL" clId="{65337D2F-6828-5D71-9EF5-9BA3531D12E0}" dt="2025-12-14T14:37:03.193" v="3469" actId="1076"/>
          <ac:grpSpMkLst>
            <pc:docMk/>
            <pc:sldMk cId="1087145036" sldId="282"/>
            <ac:grpSpMk id="36" creationId="{79DB85C2-BF13-DD7C-04C1-91C1EDCE9197}"/>
          </ac:grpSpMkLst>
        </pc:grpChg>
        <pc:picChg chg="del mod">
          <ac:chgData name="Sara Astudillo" userId="354f4a92-275b-42f6-85b1-f714e1fe0747" providerId="ADAL" clId="{65337D2F-6828-5D71-9EF5-9BA3531D12E0}" dt="2025-12-14T14:17:21.134" v="3384" actId="478"/>
          <ac:picMkLst>
            <pc:docMk/>
            <pc:sldMk cId="1087145036" sldId="282"/>
            <ac:picMk id="8" creationId="{F285531A-28C4-C11F-9236-F1DAEAF323EF}"/>
          </ac:picMkLst>
        </pc:picChg>
        <pc:picChg chg="del">
          <ac:chgData name="Sara Astudillo" userId="354f4a92-275b-42f6-85b1-f714e1fe0747" providerId="ADAL" clId="{65337D2F-6828-5D71-9EF5-9BA3531D12E0}" dt="2025-12-14T14:17:19.172" v="3383" actId="478"/>
          <ac:picMkLst>
            <pc:docMk/>
            <pc:sldMk cId="1087145036" sldId="282"/>
            <ac:picMk id="13" creationId="{6FB73C0A-70C9-C7AA-7DBE-281DF7AD3111}"/>
          </ac:picMkLst>
        </pc:picChg>
        <pc:picChg chg="mod">
          <ac:chgData name="Sara Astudillo" userId="354f4a92-275b-42f6-85b1-f714e1fe0747" providerId="ADAL" clId="{65337D2F-6828-5D71-9EF5-9BA3531D12E0}" dt="2025-12-14T14:36:35.688" v="3466"/>
          <ac:picMkLst>
            <pc:docMk/>
            <pc:sldMk cId="1087145036" sldId="282"/>
            <ac:picMk id="15" creationId="{0FDAC7AF-7343-9D21-FB09-E17BFD7C614C}"/>
          </ac:picMkLst>
        </pc:picChg>
        <pc:picChg chg="mod">
          <ac:chgData name="Sara Astudillo" userId="354f4a92-275b-42f6-85b1-f714e1fe0747" providerId="ADAL" clId="{65337D2F-6828-5D71-9EF5-9BA3531D12E0}" dt="2025-12-14T14:36:21.905" v="3464" actId="12788"/>
          <ac:picMkLst>
            <pc:docMk/>
            <pc:sldMk cId="1087145036" sldId="282"/>
            <ac:picMk id="25" creationId="{6C1E39AF-6CAF-EE9D-FF67-BD300EBD1B6C}"/>
          </ac:picMkLst>
        </pc:picChg>
        <pc:cxnChg chg="add mod">
          <ac:chgData name="Sara Astudillo" userId="354f4a92-275b-42f6-85b1-f714e1fe0747" providerId="ADAL" clId="{65337D2F-6828-5D71-9EF5-9BA3531D12E0}" dt="2025-12-14T16:06:52.439" v="3563" actId="692"/>
          <ac:cxnSpMkLst>
            <pc:docMk/>
            <pc:sldMk cId="1087145036" sldId="282"/>
            <ac:cxnSpMk id="20" creationId="{5C93C605-9BC8-533B-50D4-FB0B0565254F}"/>
          </ac:cxnSpMkLst>
        </pc:cxnChg>
      </pc:sldChg>
      <pc:sldChg chg="delSp modSp mod modClrScheme chgLayout">
        <pc:chgData name="Sara Astudillo" userId="354f4a92-275b-42f6-85b1-f714e1fe0747" providerId="ADAL" clId="{65337D2F-6828-5D71-9EF5-9BA3531D12E0}" dt="2025-12-14T19:51:08.769" v="4403" actId="207"/>
        <pc:sldMkLst>
          <pc:docMk/>
          <pc:sldMk cId="998278108" sldId="283"/>
        </pc:sldMkLst>
        <pc:spChg chg="mod">
          <ac:chgData name="Sara Astudillo" userId="354f4a92-275b-42f6-85b1-f714e1fe0747" providerId="ADAL" clId="{65337D2F-6828-5D71-9EF5-9BA3531D12E0}" dt="2025-12-14T16:11:31.055" v="3579" actId="692"/>
          <ac:spMkLst>
            <pc:docMk/>
            <pc:sldMk cId="998278108" sldId="283"/>
            <ac:spMk id="2" creationId="{FBB9BD25-1823-BA45-8BA6-A1A3C3E1BC49}"/>
          </ac:spMkLst>
        </pc:spChg>
        <pc:spChg chg="mod">
          <ac:chgData name="Sara Astudillo" userId="354f4a92-275b-42f6-85b1-f714e1fe0747" providerId="ADAL" clId="{65337D2F-6828-5D71-9EF5-9BA3531D12E0}" dt="2025-12-14T19:50:44.538" v="4399" actId="207"/>
          <ac:spMkLst>
            <pc:docMk/>
            <pc:sldMk cId="998278108" sldId="283"/>
            <ac:spMk id="3" creationId="{29043DF5-0C9A-F876-4DF9-8C7E2F4CB127}"/>
          </ac:spMkLst>
        </pc:spChg>
        <pc:spChg chg="mod">
          <ac:chgData name="Sara Astudillo" userId="354f4a92-275b-42f6-85b1-f714e1fe0747" providerId="ADAL" clId="{65337D2F-6828-5D71-9EF5-9BA3531D12E0}" dt="2025-12-14T14:40:18.669" v="3499" actId="207"/>
          <ac:spMkLst>
            <pc:docMk/>
            <pc:sldMk cId="998278108" sldId="283"/>
            <ac:spMk id="4" creationId="{C90462B1-23A6-A6CF-26F9-63F190BA98F6}"/>
          </ac:spMkLst>
        </pc:spChg>
        <pc:spChg chg="mod">
          <ac:chgData name="Sara Astudillo" userId="354f4a92-275b-42f6-85b1-f714e1fe0747" providerId="ADAL" clId="{65337D2F-6828-5D71-9EF5-9BA3531D12E0}" dt="2025-12-14T19:50:53.680" v="4401" actId="207"/>
          <ac:spMkLst>
            <pc:docMk/>
            <pc:sldMk cId="998278108" sldId="283"/>
            <ac:spMk id="6" creationId="{8DAD4AEB-C020-7A80-F9DF-FFEBB2D623D6}"/>
          </ac:spMkLst>
        </pc:spChg>
        <pc:spChg chg="mod">
          <ac:chgData name="Sara Astudillo" userId="354f4a92-275b-42f6-85b1-f714e1fe0747" providerId="ADAL" clId="{65337D2F-6828-5D71-9EF5-9BA3531D12E0}" dt="2025-12-14T19:51:08.769" v="4403" actId="207"/>
          <ac:spMkLst>
            <pc:docMk/>
            <pc:sldMk cId="998278108" sldId="283"/>
            <ac:spMk id="9" creationId="{488D21D8-C65B-46D3-F012-D4AC188083B0}"/>
          </ac:spMkLst>
        </pc:spChg>
        <pc:spChg chg="mod">
          <ac:chgData name="Sara Astudillo" userId="354f4a92-275b-42f6-85b1-f714e1fe0747" providerId="ADAL" clId="{65337D2F-6828-5D71-9EF5-9BA3531D12E0}" dt="2025-12-14T16:11:31.055" v="3579" actId="692"/>
          <ac:spMkLst>
            <pc:docMk/>
            <pc:sldMk cId="998278108" sldId="283"/>
            <ac:spMk id="12" creationId="{96032AEA-E92A-548F-B845-478854A9083E}"/>
          </ac:spMkLst>
        </pc:spChg>
        <pc:spChg chg="mod">
          <ac:chgData name="Sara Astudillo" userId="354f4a92-275b-42f6-85b1-f714e1fe0747" providerId="ADAL" clId="{65337D2F-6828-5D71-9EF5-9BA3531D12E0}" dt="2025-12-14T19:50:44.538" v="4399" actId="207"/>
          <ac:spMkLst>
            <pc:docMk/>
            <pc:sldMk cId="998278108" sldId="283"/>
            <ac:spMk id="13" creationId="{0EBCB631-EBD8-C2A3-0509-A44901BEC204}"/>
          </ac:spMkLst>
        </pc:spChg>
        <pc:spChg chg="mod">
          <ac:chgData name="Sara Astudillo" userId="354f4a92-275b-42f6-85b1-f714e1fe0747" providerId="ADAL" clId="{65337D2F-6828-5D71-9EF5-9BA3531D12E0}" dt="2025-12-14T14:40:18.669" v="3499" actId="207"/>
          <ac:spMkLst>
            <pc:docMk/>
            <pc:sldMk cId="998278108" sldId="283"/>
            <ac:spMk id="15" creationId="{51CD723A-1DC6-1C33-1C70-547308C6AB0A}"/>
          </ac:spMkLst>
        </pc:spChg>
        <pc:spChg chg="mod">
          <ac:chgData name="Sara Astudillo" userId="354f4a92-275b-42f6-85b1-f714e1fe0747" providerId="ADAL" clId="{65337D2F-6828-5D71-9EF5-9BA3531D12E0}" dt="2025-12-14T16:11:31.055" v="3579" actId="692"/>
          <ac:spMkLst>
            <pc:docMk/>
            <pc:sldMk cId="998278108" sldId="283"/>
            <ac:spMk id="16" creationId="{403D25E7-DEC2-F170-FD74-FD5DCE38F831}"/>
          </ac:spMkLst>
        </pc:spChg>
        <pc:spChg chg="mod">
          <ac:chgData name="Sara Astudillo" userId="354f4a92-275b-42f6-85b1-f714e1fe0747" providerId="ADAL" clId="{65337D2F-6828-5D71-9EF5-9BA3531D12E0}" dt="2025-12-14T14:39:10.044" v="3497" actId="1076"/>
          <ac:spMkLst>
            <pc:docMk/>
            <pc:sldMk cId="998278108" sldId="283"/>
            <ac:spMk id="19" creationId="{0B3804EB-8380-299D-A897-E10C6D43F617}"/>
          </ac:spMkLst>
        </pc:spChg>
        <pc:spChg chg="mod">
          <ac:chgData name="Sara Astudillo" userId="354f4a92-275b-42f6-85b1-f714e1fe0747" providerId="ADAL" clId="{65337D2F-6828-5D71-9EF5-9BA3531D12E0}" dt="2025-12-14T19:51:04.591" v="4402" actId="692"/>
          <ac:spMkLst>
            <pc:docMk/>
            <pc:sldMk cId="998278108" sldId="283"/>
            <ac:spMk id="20" creationId="{0FC915CC-2006-4597-4812-CEA40DAF9B7A}"/>
          </ac:spMkLst>
        </pc:spChg>
        <pc:spChg chg="mod">
          <ac:chgData name="Sara Astudillo" userId="354f4a92-275b-42f6-85b1-f714e1fe0747" providerId="ADAL" clId="{65337D2F-6828-5D71-9EF5-9BA3531D12E0}" dt="2025-12-14T14:39:10.044" v="3497" actId="1076"/>
          <ac:spMkLst>
            <pc:docMk/>
            <pc:sldMk cId="998278108" sldId="283"/>
            <ac:spMk id="21" creationId="{717A2897-26E0-F88C-19A3-8E5CBFB16A73}"/>
          </ac:spMkLst>
        </pc:spChg>
        <pc:spChg chg="mod">
          <ac:chgData name="Sara Astudillo" userId="354f4a92-275b-42f6-85b1-f714e1fe0747" providerId="ADAL" clId="{65337D2F-6828-5D71-9EF5-9BA3531D12E0}" dt="2025-12-14T19:50:44.538" v="4399" actId="207"/>
          <ac:spMkLst>
            <pc:docMk/>
            <pc:sldMk cId="998278108" sldId="283"/>
            <ac:spMk id="23" creationId="{EB2E1119-F8AC-4F37-F83D-D1BD2C9B2160}"/>
          </ac:spMkLst>
        </pc:spChg>
        <pc:spChg chg="mod">
          <ac:chgData name="Sara Astudillo" userId="354f4a92-275b-42f6-85b1-f714e1fe0747" providerId="ADAL" clId="{65337D2F-6828-5D71-9EF5-9BA3531D12E0}" dt="2025-12-14T19:50:53.680" v="4401" actId="207"/>
          <ac:spMkLst>
            <pc:docMk/>
            <pc:sldMk cId="998278108" sldId="283"/>
            <ac:spMk id="27" creationId="{202AB319-66E2-7884-3859-36D1F049427E}"/>
          </ac:spMkLst>
        </pc:spChg>
        <pc:spChg chg="mod">
          <ac:chgData name="Sara Astudillo" userId="354f4a92-275b-42f6-85b1-f714e1fe0747" providerId="ADAL" clId="{65337D2F-6828-5D71-9EF5-9BA3531D12E0}" dt="2025-12-14T14:40:18.669" v="3499" actId="207"/>
          <ac:spMkLst>
            <pc:docMk/>
            <pc:sldMk cId="998278108" sldId="283"/>
            <ac:spMk id="31" creationId="{BACA0FBE-DF17-55D1-3AED-48EF8F79BF78}"/>
          </ac:spMkLst>
        </pc:spChg>
        <pc:spChg chg="mod">
          <ac:chgData name="Sara Astudillo" userId="354f4a92-275b-42f6-85b1-f714e1fe0747" providerId="ADAL" clId="{65337D2F-6828-5D71-9EF5-9BA3531D12E0}" dt="2025-12-14T19:50:53.680" v="4401" actId="207"/>
          <ac:spMkLst>
            <pc:docMk/>
            <pc:sldMk cId="998278108" sldId="283"/>
            <ac:spMk id="38" creationId="{CB076EA4-5AE9-CE10-CBC1-F12DFAC1EB57}"/>
          </ac:spMkLst>
        </pc:spChg>
        <pc:spChg chg="del">
          <ac:chgData name="Sara Astudillo" userId="354f4a92-275b-42f6-85b1-f714e1fe0747" providerId="ADAL" clId="{65337D2F-6828-5D71-9EF5-9BA3531D12E0}" dt="2025-12-14T14:17:28.882" v="3386" actId="478"/>
          <ac:spMkLst>
            <pc:docMk/>
            <pc:sldMk cId="998278108" sldId="283"/>
            <ac:spMk id="41" creationId="{22957BFC-69A3-C029-B604-99A926B51DE7}"/>
          </ac:spMkLst>
        </pc:spChg>
        <pc:cxnChg chg="mod">
          <ac:chgData name="Sara Astudillo" userId="354f4a92-275b-42f6-85b1-f714e1fe0747" providerId="ADAL" clId="{65337D2F-6828-5D71-9EF5-9BA3531D12E0}" dt="2025-12-14T14:21:02.520" v="3417" actId="692"/>
          <ac:cxnSpMkLst>
            <pc:docMk/>
            <pc:sldMk cId="998278108" sldId="283"/>
            <ac:cxnSpMk id="5" creationId="{616E15E3-C7BB-3596-B5A5-88B5F0712D17}"/>
          </ac:cxnSpMkLst>
        </pc:cxnChg>
        <pc:cxnChg chg="mod">
          <ac:chgData name="Sara Astudillo" userId="354f4a92-275b-42f6-85b1-f714e1fe0747" providerId="ADAL" clId="{65337D2F-6828-5D71-9EF5-9BA3531D12E0}" dt="2025-12-14T14:21:02.520" v="3417" actId="692"/>
          <ac:cxnSpMkLst>
            <pc:docMk/>
            <pc:sldMk cId="998278108" sldId="283"/>
            <ac:cxnSpMk id="22" creationId="{911AF854-7B6C-25E1-9404-AE7D512D769B}"/>
          </ac:cxnSpMkLst>
        </pc:cxnChg>
        <pc:cxnChg chg="mod">
          <ac:chgData name="Sara Astudillo" userId="354f4a92-275b-42f6-85b1-f714e1fe0747" providerId="ADAL" clId="{65337D2F-6828-5D71-9EF5-9BA3531D12E0}" dt="2025-12-14T14:21:02.520" v="3417" actId="692"/>
          <ac:cxnSpMkLst>
            <pc:docMk/>
            <pc:sldMk cId="998278108" sldId="283"/>
            <ac:cxnSpMk id="35" creationId="{A46E3EFA-8FE9-6B81-A6D3-B4DB8A7D4B5C}"/>
          </ac:cxnSpMkLst>
        </pc:cxnChg>
      </pc:sldChg>
      <pc:sldChg chg="modSp del mod ord">
        <pc:chgData name="Sara Astudillo" userId="354f4a92-275b-42f6-85b1-f714e1fe0747" providerId="ADAL" clId="{65337D2F-6828-5D71-9EF5-9BA3531D12E0}" dt="2025-12-14T14:06:08.937" v="3292" actId="2696"/>
        <pc:sldMkLst>
          <pc:docMk/>
          <pc:sldMk cId="1315770736" sldId="284"/>
        </pc:sldMkLst>
        <pc:spChg chg="mod">
          <ac:chgData name="Sara Astudillo" userId="354f4a92-275b-42f6-85b1-f714e1fe0747" providerId="ADAL" clId="{65337D2F-6828-5D71-9EF5-9BA3531D12E0}" dt="2025-12-14T14:02:09.484" v="2628" actId="1076"/>
          <ac:spMkLst>
            <pc:docMk/>
            <pc:sldMk cId="1315770736" sldId="284"/>
            <ac:spMk id="11" creationId="{B246786D-F764-F9D3-85AD-EE78EA5A8B4C}"/>
          </ac:spMkLst>
        </pc:spChg>
      </pc:sldChg>
      <pc:sldChg chg="delSp modSp mod modClrScheme chgLayout">
        <pc:chgData name="Sara Astudillo" userId="354f4a92-275b-42f6-85b1-f714e1fe0747" providerId="ADAL" clId="{65337D2F-6828-5D71-9EF5-9BA3531D12E0}" dt="2025-12-14T19:49:40.789" v="4340" actId="207"/>
        <pc:sldMkLst>
          <pc:docMk/>
          <pc:sldMk cId="550778489" sldId="286"/>
        </pc:sldMkLst>
        <pc:spChg chg="mod">
          <ac:chgData name="Sara Astudillo" userId="354f4a92-275b-42f6-85b1-f714e1fe0747" providerId="ADAL" clId="{65337D2F-6828-5D71-9EF5-9BA3531D12E0}" dt="2025-12-14T19:49:14.603" v="4339" actId="207"/>
          <ac:spMkLst>
            <pc:docMk/>
            <pc:sldMk cId="550778489" sldId="286"/>
            <ac:spMk id="55" creationId="{C363B9CA-BB2A-F8A9-E3A9-88DC522E6E98}"/>
          </ac:spMkLst>
        </pc:spChg>
        <pc:spChg chg="mod">
          <ac:chgData name="Sara Astudillo" userId="354f4a92-275b-42f6-85b1-f714e1fe0747" providerId="ADAL" clId="{65337D2F-6828-5D71-9EF5-9BA3531D12E0}" dt="2025-12-14T14:34:03.425" v="3436" actId="20577"/>
          <ac:spMkLst>
            <pc:docMk/>
            <pc:sldMk cId="550778489" sldId="286"/>
            <ac:spMk id="57" creationId="{9AA8CFC1-1481-69E6-F0FE-BF94693B8E4E}"/>
          </ac:spMkLst>
        </pc:spChg>
        <pc:spChg chg="mod">
          <ac:chgData name="Sara Astudillo" userId="354f4a92-275b-42f6-85b1-f714e1fe0747" providerId="ADAL" clId="{65337D2F-6828-5D71-9EF5-9BA3531D12E0}" dt="2025-12-14T14:34:25.673" v="3442" actId="14100"/>
          <ac:spMkLst>
            <pc:docMk/>
            <pc:sldMk cId="550778489" sldId="286"/>
            <ac:spMk id="58" creationId="{C3BA0416-F157-AAA9-BA01-7C9B7F605997}"/>
          </ac:spMkLst>
        </pc:spChg>
        <pc:spChg chg="mod">
          <ac:chgData name="Sara Astudillo" userId="354f4a92-275b-42f6-85b1-f714e1fe0747" providerId="ADAL" clId="{65337D2F-6828-5D71-9EF5-9BA3531D12E0}" dt="2025-12-14T19:49:40.789" v="4340" actId="207"/>
          <ac:spMkLst>
            <pc:docMk/>
            <pc:sldMk cId="550778489" sldId="286"/>
            <ac:spMk id="59" creationId="{6B6D3BB8-8024-284A-E3D3-80940807133E}"/>
          </ac:spMkLst>
        </pc:spChg>
        <pc:grpChg chg="del">
          <ac:chgData name="Sara Astudillo" userId="354f4a92-275b-42f6-85b1-f714e1fe0747" providerId="ADAL" clId="{65337D2F-6828-5D71-9EF5-9BA3531D12E0}" dt="2025-12-14T14:11:21.562" v="3336" actId="478"/>
          <ac:grpSpMkLst>
            <pc:docMk/>
            <pc:sldMk cId="550778489" sldId="286"/>
            <ac:grpSpMk id="2" creationId="{4243E97C-103D-37D5-8DAB-28A52CC4780F}"/>
          </ac:grpSpMkLst>
        </pc:grpChg>
        <pc:picChg chg="del mod">
          <ac:chgData name="Sara Astudillo" userId="354f4a92-275b-42f6-85b1-f714e1fe0747" providerId="ADAL" clId="{65337D2F-6828-5D71-9EF5-9BA3531D12E0}" dt="2025-12-14T14:11:09.881" v="3334" actId="478"/>
          <ac:picMkLst>
            <pc:docMk/>
            <pc:sldMk cId="550778489" sldId="286"/>
            <ac:picMk id="56" creationId="{947C8BC8-67EE-B12B-AA52-B4609A90032E}"/>
          </ac:picMkLst>
        </pc:picChg>
      </pc:sldChg>
      <pc:sldChg chg="addSp modSp new del">
        <pc:chgData name="Sara Astudillo" userId="354f4a92-275b-42f6-85b1-f714e1fe0747" providerId="ADAL" clId="{65337D2F-6828-5D71-9EF5-9BA3531D12E0}" dt="2025-12-14T13:21:57.978" v="506" actId="2696"/>
        <pc:sldMkLst>
          <pc:docMk/>
          <pc:sldMk cId="1991250235" sldId="287"/>
        </pc:sldMkLst>
        <pc:spChg chg="add mod">
          <ac:chgData name="Sara Astudillo" userId="354f4a92-275b-42f6-85b1-f714e1fe0747" providerId="ADAL" clId="{65337D2F-6828-5D71-9EF5-9BA3531D12E0}" dt="2025-12-14T13:17:58.698" v="488"/>
          <ac:spMkLst>
            <pc:docMk/>
            <pc:sldMk cId="1991250235" sldId="287"/>
            <ac:spMk id="2" creationId="{0DAA0772-0AD4-434B-1EFC-D635DB0CC567}"/>
          </ac:spMkLst>
        </pc:spChg>
      </pc:sldChg>
      <pc:sldChg chg="addSp delSp modSp new del mod setBg modClrScheme chgLayout">
        <pc:chgData name="Sara Astudillo" userId="354f4a92-275b-42f6-85b1-f714e1fe0747" providerId="ADAL" clId="{65337D2F-6828-5D71-9EF5-9BA3531D12E0}" dt="2025-12-14T19:48:19.268" v="4224" actId="2696"/>
        <pc:sldMkLst>
          <pc:docMk/>
          <pc:sldMk cId="3826952006" sldId="287"/>
        </pc:sldMkLst>
        <pc:spChg chg="add mod">
          <ac:chgData name="Sara Astudillo" userId="354f4a92-275b-42f6-85b1-f714e1fe0747" providerId="ADAL" clId="{65337D2F-6828-5D71-9EF5-9BA3531D12E0}" dt="2025-12-14T13:42:44.054" v="2132" actId="164"/>
          <ac:spMkLst>
            <pc:docMk/>
            <pc:sldMk cId="3826952006" sldId="287"/>
            <ac:spMk id="2" creationId="{D5104857-B322-9A02-84D9-841755289483}"/>
          </ac:spMkLst>
        </pc:spChg>
        <pc:spChg chg="mod">
          <ac:chgData name="Sara Astudillo" userId="354f4a92-275b-42f6-85b1-f714e1fe0747" providerId="ADAL" clId="{65337D2F-6828-5D71-9EF5-9BA3531D12E0}" dt="2025-12-14T13:42:44.054" v="2132" actId="164"/>
          <ac:spMkLst>
            <pc:docMk/>
            <pc:sldMk cId="3826952006" sldId="287"/>
            <ac:spMk id="3" creationId="{B609900D-8DB4-680D-C741-69149B1496E7}"/>
          </ac:spMkLst>
        </pc:spChg>
        <pc:spChg chg="add mod">
          <ac:chgData name="Sara Astudillo" userId="354f4a92-275b-42f6-85b1-f714e1fe0747" providerId="ADAL" clId="{65337D2F-6828-5D71-9EF5-9BA3531D12E0}" dt="2025-12-14T13:53:18.533" v="2368" actId="14100"/>
          <ac:spMkLst>
            <pc:docMk/>
            <pc:sldMk cId="3826952006" sldId="287"/>
            <ac:spMk id="4" creationId="{7C71A9D6-41D0-3B44-912A-A040A7500BB4}"/>
          </ac:spMkLst>
        </pc:spChg>
        <pc:spChg chg="mod">
          <ac:chgData name="Sara Astudillo" userId="354f4a92-275b-42f6-85b1-f714e1fe0747" providerId="ADAL" clId="{65337D2F-6828-5D71-9EF5-9BA3531D12E0}" dt="2025-12-14T13:53:04.938" v="2367" actId="207"/>
          <ac:spMkLst>
            <pc:docMk/>
            <pc:sldMk cId="3826952006" sldId="287"/>
            <ac:spMk id="6" creationId="{A4EC0FDA-BF56-34F3-ECAB-FF5F71B37A2E}"/>
          </ac:spMkLst>
        </pc:spChg>
        <pc:spChg chg="add mod">
          <ac:chgData name="Sara Astudillo" userId="354f4a92-275b-42f6-85b1-f714e1fe0747" providerId="ADAL" clId="{65337D2F-6828-5D71-9EF5-9BA3531D12E0}" dt="2025-12-14T13:49:53.713" v="2357" actId="2711"/>
          <ac:spMkLst>
            <pc:docMk/>
            <pc:sldMk cId="3826952006" sldId="287"/>
            <ac:spMk id="10" creationId="{D48F0915-AC3C-5DF7-EB6F-56354BC2A738}"/>
          </ac:spMkLst>
        </pc:spChg>
        <pc:spChg chg="add mod">
          <ac:chgData name="Sara Astudillo" userId="354f4a92-275b-42f6-85b1-f714e1fe0747" providerId="ADAL" clId="{65337D2F-6828-5D71-9EF5-9BA3531D12E0}" dt="2025-12-14T13:48:04.741" v="2350" actId="2711"/>
          <ac:spMkLst>
            <pc:docMk/>
            <pc:sldMk cId="3826952006" sldId="287"/>
            <ac:spMk id="11" creationId="{5B809A09-206A-11C0-9903-ADECB824F931}"/>
          </ac:spMkLst>
        </pc:spChg>
        <pc:spChg chg="add del mod">
          <ac:chgData name="Sara Astudillo" userId="354f4a92-275b-42f6-85b1-f714e1fe0747" providerId="ADAL" clId="{65337D2F-6828-5D71-9EF5-9BA3531D12E0}" dt="2025-12-14T15:36:31.707" v="3543" actId="478"/>
          <ac:spMkLst>
            <pc:docMk/>
            <pc:sldMk cId="3826952006" sldId="287"/>
            <ac:spMk id="15" creationId="{22918237-97BF-FCE1-D16B-6E39D85E77C4}"/>
          </ac:spMkLst>
        </pc:spChg>
        <pc:grpChg chg="add mod">
          <ac:chgData name="Sara Astudillo" userId="354f4a92-275b-42f6-85b1-f714e1fe0747" providerId="ADAL" clId="{65337D2F-6828-5D71-9EF5-9BA3531D12E0}" dt="2025-12-14T13:43:04.978" v="2135" actId="1076"/>
          <ac:grpSpMkLst>
            <pc:docMk/>
            <pc:sldMk cId="3826952006" sldId="287"/>
            <ac:grpSpMk id="5" creationId="{40ABFFA6-460A-71DA-A513-AD53B9A4C631}"/>
          </ac:grpSpMkLst>
        </pc:grpChg>
        <pc:grpChg chg="add mod">
          <ac:chgData name="Sara Astudillo" userId="354f4a92-275b-42f6-85b1-f714e1fe0747" providerId="ADAL" clId="{65337D2F-6828-5D71-9EF5-9BA3531D12E0}" dt="2025-12-14T13:52:47.009" v="2365" actId="1076"/>
          <ac:grpSpMkLst>
            <pc:docMk/>
            <pc:sldMk cId="3826952006" sldId="287"/>
            <ac:grpSpMk id="9" creationId="{1FB88BE0-3AA6-9143-7C11-69FCE963DC59}"/>
          </ac:grpSpMkLst>
        </pc:grpChg>
        <pc:picChg chg="add del mod">
          <ac:chgData name="Sara Astudillo" userId="354f4a92-275b-42f6-85b1-f714e1fe0747" providerId="ADAL" clId="{65337D2F-6828-5D71-9EF5-9BA3531D12E0}" dt="2025-12-14T13:25:50.698" v="539" actId="478"/>
          <ac:picMkLst>
            <pc:docMk/>
            <pc:sldMk cId="3826952006" sldId="287"/>
            <ac:picMk id="3" creationId="{9F57F126-4589-41E6-52EC-7DB040CFD205}"/>
          </ac:picMkLst>
        </pc:picChg>
        <pc:picChg chg="mod">
          <ac:chgData name="Sara Astudillo" userId="354f4a92-275b-42f6-85b1-f714e1fe0747" providerId="ADAL" clId="{65337D2F-6828-5D71-9EF5-9BA3531D12E0}" dt="2025-12-14T13:48:55.787" v="2353" actId="207"/>
          <ac:picMkLst>
            <pc:docMk/>
            <pc:sldMk cId="3826952006" sldId="287"/>
            <ac:picMk id="7" creationId="{B9E118B6-9CD7-2672-80D7-F7E8EF6B7A6D}"/>
          </ac:picMkLst>
        </pc:picChg>
        <pc:picChg chg="add del mod">
          <ac:chgData name="Sara Astudillo" userId="354f4a92-275b-42f6-85b1-f714e1fe0747" providerId="ADAL" clId="{65337D2F-6828-5D71-9EF5-9BA3531D12E0}" dt="2025-12-14T13:25:54.109" v="541" actId="478"/>
          <ac:picMkLst>
            <pc:docMk/>
            <pc:sldMk cId="3826952006" sldId="287"/>
            <ac:picMk id="8" creationId="{8B263808-56EE-E171-0F7D-A5C719D61484}"/>
          </ac:picMkLst>
        </pc:picChg>
        <pc:picChg chg="add mod">
          <ac:chgData name="Sara Astudillo" userId="354f4a92-275b-42f6-85b1-f714e1fe0747" providerId="ADAL" clId="{65337D2F-6828-5D71-9EF5-9BA3531D12E0}" dt="2025-12-14T13:44:20.056" v="2140" actId="1076"/>
          <ac:picMkLst>
            <pc:docMk/>
            <pc:sldMk cId="3826952006" sldId="287"/>
            <ac:picMk id="12" creationId="{8E428592-FF93-1A33-4FEB-F4223BB01509}"/>
          </ac:picMkLst>
        </pc:picChg>
        <pc:picChg chg="add del mod">
          <ac:chgData name="Sara Astudillo" userId="354f4a92-275b-42f6-85b1-f714e1fe0747" providerId="ADAL" clId="{65337D2F-6828-5D71-9EF5-9BA3531D12E0}" dt="2025-12-14T13:52:41.126" v="2362" actId="21"/>
          <ac:picMkLst>
            <pc:docMk/>
            <pc:sldMk cId="3826952006" sldId="287"/>
            <ac:picMk id="13" creationId="{0659C0B9-D74F-2718-DC6E-BDE766C96E95}"/>
          </ac:picMkLst>
        </pc:picChg>
        <pc:picChg chg="add mod">
          <ac:chgData name="Sara Astudillo" userId="354f4a92-275b-42f6-85b1-f714e1fe0747" providerId="ADAL" clId="{65337D2F-6828-5D71-9EF5-9BA3531D12E0}" dt="2025-12-14T13:53:28.304" v="2369" actId="1076"/>
          <ac:picMkLst>
            <pc:docMk/>
            <pc:sldMk cId="3826952006" sldId="287"/>
            <ac:picMk id="14" creationId="{8770403A-CC8F-C0FA-15A5-042B6272A87D}"/>
          </ac:picMkLst>
        </pc:picChg>
      </pc:sldChg>
      <pc:sldChg chg="add del">
        <pc:chgData name="Sara Astudillo" userId="354f4a92-275b-42f6-85b1-f714e1fe0747" providerId="ADAL" clId="{65337D2F-6828-5D71-9EF5-9BA3531D12E0}" dt="2025-12-14T13:46:59.284" v="2349" actId="2890"/>
        <pc:sldMkLst>
          <pc:docMk/>
          <pc:sldMk cId="1827507609" sldId="288"/>
        </pc:sldMkLst>
      </pc:sldChg>
      <pc:sldChg chg="addSp delSp modSp add mod">
        <pc:chgData name="Sara Astudillo" userId="354f4a92-275b-42f6-85b1-f714e1fe0747" providerId="ADAL" clId="{65337D2F-6828-5D71-9EF5-9BA3531D12E0}" dt="2025-12-14T19:48:47.547" v="4338" actId="207"/>
        <pc:sldMkLst>
          <pc:docMk/>
          <pc:sldMk cId="3531920144" sldId="288"/>
        </pc:sldMkLst>
        <pc:spChg chg="mod topLvl">
          <ac:chgData name="Sara Astudillo" userId="354f4a92-275b-42f6-85b1-f714e1fe0747" providerId="ADAL" clId="{65337D2F-6828-5D71-9EF5-9BA3531D12E0}" dt="2025-12-14T16:20:22.443" v="3595" actId="165"/>
          <ac:spMkLst>
            <pc:docMk/>
            <pc:sldMk cId="3531920144" sldId="288"/>
            <ac:spMk id="2" creationId="{E70A812C-9E15-CA82-F8FD-3245FC492889}"/>
          </ac:spMkLst>
        </pc:spChg>
        <pc:spChg chg="mod topLvl">
          <ac:chgData name="Sara Astudillo" userId="354f4a92-275b-42f6-85b1-f714e1fe0747" providerId="ADAL" clId="{65337D2F-6828-5D71-9EF5-9BA3531D12E0}" dt="2025-12-14T19:48:47.547" v="4338" actId="207"/>
          <ac:spMkLst>
            <pc:docMk/>
            <pc:sldMk cId="3531920144" sldId="288"/>
            <ac:spMk id="3" creationId="{2F13B81A-C634-89AE-5747-67E6928C717C}"/>
          </ac:spMkLst>
        </pc:spChg>
        <pc:spChg chg="mod topLvl">
          <ac:chgData name="Sara Astudillo" userId="354f4a92-275b-42f6-85b1-f714e1fe0747" providerId="ADAL" clId="{65337D2F-6828-5D71-9EF5-9BA3531D12E0}" dt="2025-12-14T16:20:22.443" v="3595" actId="165"/>
          <ac:spMkLst>
            <pc:docMk/>
            <pc:sldMk cId="3531920144" sldId="288"/>
            <ac:spMk id="4" creationId="{C7899116-44F0-4B12-E7E4-C399DE89184B}"/>
          </ac:spMkLst>
        </pc:spChg>
        <pc:spChg chg="add del mod">
          <ac:chgData name="Sara Astudillo" userId="354f4a92-275b-42f6-85b1-f714e1fe0747" providerId="ADAL" clId="{65337D2F-6828-5D71-9EF5-9BA3531D12E0}" dt="2025-12-14T15:36:29.200" v="3542" actId="478"/>
          <ac:spMkLst>
            <pc:docMk/>
            <pc:sldMk cId="3531920144" sldId="288"/>
            <ac:spMk id="8" creationId="{934F468E-9825-3759-A94B-9FB224037A8C}"/>
          </ac:spMkLst>
        </pc:spChg>
        <pc:spChg chg="mod">
          <ac:chgData name="Sara Astudillo" userId="354f4a92-275b-42f6-85b1-f714e1fe0747" providerId="ADAL" clId="{65337D2F-6828-5D71-9EF5-9BA3531D12E0}" dt="2025-12-14T16:17:48.202" v="3581" actId="1076"/>
          <ac:spMkLst>
            <pc:docMk/>
            <pc:sldMk cId="3531920144" sldId="288"/>
            <ac:spMk id="10" creationId="{BF999473-A141-1FF1-B87D-926334B22CD0}"/>
          </ac:spMkLst>
        </pc:spChg>
        <pc:grpChg chg="add del mod">
          <ac:chgData name="Sara Astudillo" userId="354f4a92-275b-42f6-85b1-f714e1fe0747" providerId="ADAL" clId="{65337D2F-6828-5D71-9EF5-9BA3531D12E0}" dt="2025-12-14T16:20:22.443" v="3595" actId="165"/>
          <ac:grpSpMkLst>
            <pc:docMk/>
            <pc:sldMk cId="3531920144" sldId="288"/>
            <ac:grpSpMk id="9" creationId="{5B22D8CC-3569-E2AD-1ACD-4943B6AF7268}"/>
          </ac:grpSpMkLst>
        </pc:grpChg>
      </pc:sldChg>
      <pc:sldChg chg="new del">
        <pc:chgData name="Sara Astudillo" userId="354f4a92-275b-42f6-85b1-f714e1fe0747" providerId="ADAL" clId="{65337D2F-6828-5D71-9EF5-9BA3531D12E0}" dt="2025-12-14T13:18:38.088" v="491" actId="680"/>
        <pc:sldMkLst>
          <pc:docMk/>
          <pc:sldMk cId="3955144363" sldId="288"/>
        </pc:sldMkLst>
      </pc:sldChg>
      <pc:sldChg chg="addSp delSp modSp add del mod">
        <pc:chgData name="Sara Astudillo" userId="354f4a92-275b-42f6-85b1-f714e1fe0747" providerId="ADAL" clId="{65337D2F-6828-5D71-9EF5-9BA3531D12E0}" dt="2025-12-14T14:08:26.803" v="3302" actId="2696"/>
        <pc:sldMkLst>
          <pc:docMk/>
          <pc:sldMk cId="2016913095" sldId="289"/>
        </pc:sldMkLst>
        <pc:spChg chg="mod">
          <ac:chgData name="Sara Astudillo" userId="354f4a92-275b-42f6-85b1-f714e1fe0747" providerId="ADAL" clId="{65337D2F-6828-5D71-9EF5-9BA3531D12E0}" dt="2025-12-14T14:06:23.104" v="3294" actId="1076"/>
          <ac:spMkLst>
            <pc:docMk/>
            <pc:sldMk cId="2016913095" sldId="289"/>
            <ac:spMk id="2" creationId="{5EE7C257-5D57-9EDB-E6C3-55B9A1A94AC0}"/>
          </ac:spMkLst>
        </pc:spChg>
        <pc:picChg chg="add del">
          <ac:chgData name="Sara Astudillo" userId="354f4a92-275b-42f6-85b1-f714e1fe0747" providerId="ADAL" clId="{65337D2F-6828-5D71-9EF5-9BA3531D12E0}" dt="2025-12-14T14:06:39.123" v="3296" actId="478"/>
          <ac:picMkLst>
            <pc:docMk/>
            <pc:sldMk cId="2016913095" sldId="289"/>
            <ac:picMk id="5" creationId="{302740AD-D715-4C79-870C-1FA5FA5CCAF2}"/>
          </ac:picMkLst>
        </pc:picChg>
      </pc:sldChg>
      <pc:sldChg chg="addSp delSp modSp new mod">
        <pc:chgData name="Sara Astudillo" userId="354f4a92-275b-42f6-85b1-f714e1fe0747" providerId="ADAL" clId="{65337D2F-6828-5D71-9EF5-9BA3531D12E0}" dt="2025-12-14T19:55:30.571" v="4667" actId="207"/>
        <pc:sldMkLst>
          <pc:docMk/>
          <pc:sldMk cId="837927519" sldId="290"/>
        </pc:sldMkLst>
        <pc:spChg chg="add mod">
          <ac:chgData name="Sara Astudillo" userId="354f4a92-275b-42f6-85b1-f714e1fe0747" providerId="ADAL" clId="{65337D2F-6828-5D71-9EF5-9BA3531D12E0}" dt="2025-12-14T14:08:15.531" v="3301"/>
          <ac:spMkLst>
            <pc:docMk/>
            <pc:sldMk cId="837927519" sldId="290"/>
            <ac:spMk id="2" creationId="{F997D07F-51BD-0C27-F26E-4EDF98733EBE}"/>
          </ac:spMkLst>
        </pc:spChg>
        <pc:spChg chg="add mod">
          <ac:chgData name="Sara Astudillo" userId="354f4a92-275b-42f6-85b1-f714e1fe0747" providerId="ADAL" clId="{65337D2F-6828-5D71-9EF5-9BA3531D12E0}" dt="2025-12-14T14:08:15.531" v="3301"/>
          <ac:spMkLst>
            <pc:docMk/>
            <pc:sldMk cId="837927519" sldId="290"/>
            <ac:spMk id="3" creationId="{03043336-2B60-3D6D-121A-2938BFB54D89}"/>
          </ac:spMkLst>
        </pc:spChg>
        <pc:spChg chg="add mod">
          <ac:chgData name="Sara Astudillo" userId="354f4a92-275b-42f6-85b1-f714e1fe0747" providerId="ADAL" clId="{65337D2F-6828-5D71-9EF5-9BA3531D12E0}" dt="2025-12-14T19:55:27.463" v="4666" actId="692"/>
          <ac:spMkLst>
            <pc:docMk/>
            <pc:sldMk cId="837927519" sldId="290"/>
            <ac:spMk id="4" creationId="{E39E9C88-1CA0-D5C9-E1D6-AA9D4FAEF112}"/>
          </ac:spMkLst>
        </pc:spChg>
        <pc:spChg chg="add mod">
          <ac:chgData name="Sara Astudillo" userId="354f4a92-275b-42f6-85b1-f714e1fe0747" providerId="ADAL" clId="{65337D2F-6828-5D71-9EF5-9BA3531D12E0}" dt="2025-12-14T19:55:30.571" v="4667" actId="207"/>
          <ac:spMkLst>
            <pc:docMk/>
            <pc:sldMk cId="837927519" sldId="290"/>
            <ac:spMk id="5" creationId="{6E114459-6ACD-D06E-B809-104ADAE4B820}"/>
          </ac:spMkLst>
        </pc:spChg>
        <pc:spChg chg="add mod">
          <ac:chgData name="Sara Astudillo" userId="354f4a92-275b-42f6-85b1-f714e1fe0747" providerId="ADAL" clId="{65337D2F-6828-5D71-9EF5-9BA3531D12E0}" dt="2025-12-14T19:55:27.463" v="4666" actId="692"/>
          <ac:spMkLst>
            <pc:docMk/>
            <pc:sldMk cId="837927519" sldId="290"/>
            <ac:spMk id="6" creationId="{F41728CF-F798-FF42-C796-25677777D5A0}"/>
          </ac:spMkLst>
        </pc:spChg>
        <pc:spChg chg="add mod">
          <ac:chgData name="Sara Astudillo" userId="354f4a92-275b-42f6-85b1-f714e1fe0747" providerId="ADAL" clId="{65337D2F-6828-5D71-9EF5-9BA3531D12E0}" dt="2025-12-14T19:55:30.571" v="4667" actId="207"/>
          <ac:spMkLst>
            <pc:docMk/>
            <pc:sldMk cId="837927519" sldId="290"/>
            <ac:spMk id="7" creationId="{F3E92A8B-53C9-83E9-3EAE-CC7DBFCF37C9}"/>
          </ac:spMkLst>
        </pc:spChg>
        <pc:spChg chg="add mod">
          <ac:chgData name="Sara Astudillo" userId="354f4a92-275b-42f6-85b1-f714e1fe0747" providerId="ADAL" clId="{65337D2F-6828-5D71-9EF5-9BA3531D12E0}" dt="2025-12-14T19:55:22.196" v="4665" actId="207"/>
          <ac:spMkLst>
            <pc:docMk/>
            <pc:sldMk cId="837927519" sldId="290"/>
            <ac:spMk id="9" creationId="{5177D8E8-8520-EC32-6CEE-0C1B49D25A54}"/>
          </ac:spMkLst>
        </pc:spChg>
        <pc:spChg chg="mod">
          <ac:chgData name="Sara Astudillo" userId="354f4a92-275b-42f6-85b1-f714e1fe0747" providerId="ADAL" clId="{65337D2F-6828-5D71-9EF5-9BA3531D12E0}" dt="2025-12-14T14:08:15.531" v="3301"/>
          <ac:spMkLst>
            <pc:docMk/>
            <pc:sldMk cId="837927519" sldId="290"/>
            <ac:spMk id="11" creationId="{91BF03A4-86F7-4966-B69C-4E492897E2B0}"/>
          </ac:spMkLst>
        </pc:spChg>
        <pc:spChg chg="add del mod">
          <ac:chgData name="Sara Astudillo" userId="354f4a92-275b-42f6-85b1-f714e1fe0747" providerId="ADAL" clId="{65337D2F-6828-5D71-9EF5-9BA3531D12E0}" dt="2025-12-14T14:12:07.209" v="3339" actId="478"/>
          <ac:spMkLst>
            <pc:docMk/>
            <pc:sldMk cId="837927519" sldId="290"/>
            <ac:spMk id="13" creationId="{9FF69F49-6A69-AC39-DC61-1F72BBF8A3BB}"/>
          </ac:spMkLst>
        </pc:spChg>
        <pc:grpChg chg="del">
          <ac:chgData name="Sara Astudillo" userId="354f4a92-275b-42f6-85b1-f714e1fe0747" providerId="ADAL" clId="{65337D2F-6828-5D71-9EF5-9BA3531D12E0}" dt="2025-12-14T14:12:09.606" v="3341" actId="478"/>
          <ac:grpSpMkLst>
            <pc:docMk/>
            <pc:sldMk cId="837927519" sldId="290"/>
            <ac:grpSpMk id="10" creationId="{C6179F6D-3CAF-36FC-D29F-4FD4BBEDD802}"/>
          </ac:grpSpMkLst>
        </pc:grpChg>
        <pc:picChg chg="del">
          <ac:chgData name="Sara Astudillo" userId="354f4a92-275b-42f6-85b1-f714e1fe0747" providerId="ADAL" clId="{65337D2F-6828-5D71-9EF5-9BA3531D12E0}" dt="2025-12-14T14:12:11.291" v="3342" actId="478"/>
          <ac:picMkLst>
            <pc:docMk/>
            <pc:sldMk cId="837927519" sldId="290"/>
            <ac:picMk id="8" creationId="{71672F39-73E7-A86E-8729-DCFAB3F06817}"/>
          </ac:picMkLst>
        </pc:picChg>
        <pc:picChg chg="add del mod">
          <ac:chgData name="Sara Astudillo" userId="354f4a92-275b-42f6-85b1-f714e1fe0747" providerId="ADAL" clId="{65337D2F-6828-5D71-9EF5-9BA3531D12E0}" dt="2025-12-14T14:12:08.262" v="3340" actId="478"/>
          <ac:picMkLst>
            <pc:docMk/>
            <pc:sldMk cId="837927519" sldId="290"/>
            <ac:picMk id="14" creationId="{9CEB45AA-0DED-55EE-6238-E32B02241930}"/>
          </ac:picMkLst>
        </pc:picChg>
        <pc:picChg chg="add mod">
          <ac:chgData name="Sara Astudillo" userId="354f4a92-275b-42f6-85b1-f714e1fe0747" providerId="ADAL" clId="{65337D2F-6828-5D71-9EF5-9BA3531D12E0}" dt="2025-12-14T17:16:29.586" v="3795" actId="1076"/>
          <ac:picMkLst>
            <pc:docMk/>
            <pc:sldMk cId="837927519" sldId="290"/>
            <ac:picMk id="15" creationId="{24FA0D38-A6AE-DCD6-4251-84261DBD8A16}"/>
          </ac:picMkLst>
        </pc:picChg>
      </pc:sldChg>
      <pc:sldChg chg="addSp modSp new setBg">
        <pc:chgData name="Sara Astudillo" userId="354f4a92-275b-42f6-85b1-f714e1fe0747" providerId="ADAL" clId="{65337D2F-6828-5D71-9EF5-9BA3531D12E0}" dt="2025-12-14T19:50:00.391" v="4364"/>
        <pc:sldMkLst>
          <pc:docMk/>
          <pc:sldMk cId="2154591601" sldId="291"/>
        </pc:sldMkLst>
        <pc:spChg chg="add mod">
          <ac:chgData name="Sara Astudillo" userId="354f4a92-275b-42f6-85b1-f714e1fe0747" providerId="ADAL" clId="{65337D2F-6828-5D71-9EF5-9BA3531D12E0}" dt="2025-12-14T19:23:58.940" v="3802"/>
          <ac:spMkLst>
            <pc:docMk/>
            <pc:sldMk cId="2154591601" sldId="291"/>
            <ac:spMk id="2" creationId="{59D5F225-766E-09AE-BDA8-D20551DC2DDF}"/>
          </ac:spMkLst>
        </pc:spChg>
        <pc:cxnChg chg="add mod">
          <ac:chgData name="Sara Astudillo" userId="354f4a92-275b-42f6-85b1-f714e1fe0747" providerId="ADAL" clId="{65337D2F-6828-5D71-9EF5-9BA3531D12E0}" dt="2025-12-14T19:23:58.940" v="3802"/>
          <ac:cxnSpMkLst>
            <pc:docMk/>
            <pc:sldMk cId="2154591601" sldId="291"/>
            <ac:cxnSpMk id="3" creationId="{81844075-ACE2-4B31-4B9A-C0067B6BD396}"/>
          </ac:cxnSpMkLst>
        </pc:cxnChg>
      </pc:sldChg>
      <pc:sldChg chg="new del">
        <pc:chgData name="Sara Astudillo" userId="354f4a92-275b-42f6-85b1-f714e1fe0747" providerId="ADAL" clId="{65337D2F-6828-5D71-9EF5-9BA3531D12E0}" dt="2025-12-14T16:02:39.606" v="3554" actId="680"/>
        <pc:sldMkLst>
          <pc:docMk/>
          <pc:sldMk cId="16439252" sldId="292"/>
        </pc:sldMkLst>
      </pc:sldChg>
      <pc:sldChg chg="modSp add mod modClrScheme chgLayout">
        <pc:chgData name="Sara Astudillo" userId="354f4a92-275b-42f6-85b1-f714e1fe0747" providerId="ADAL" clId="{65337D2F-6828-5D71-9EF5-9BA3531D12E0}" dt="2025-12-14T19:19:43.221" v="3800" actId="207"/>
        <pc:sldMkLst>
          <pc:docMk/>
          <pc:sldMk cId="1290012875" sldId="292"/>
        </pc:sldMkLst>
        <pc:spChg chg="mod">
          <ac:chgData name="Sara Astudillo" userId="354f4a92-275b-42f6-85b1-f714e1fe0747" providerId="ADAL" clId="{65337D2F-6828-5D71-9EF5-9BA3531D12E0}" dt="2025-12-14T19:19:43.221" v="3800" actId="207"/>
          <ac:spMkLst>
            <pc:docMk/>
            <pc:sldMk cId="1290012875" sldId="292"/>
            <ac:spMk id="57" creationId="{907236C6-7CD7-96B4-0AA5-E24B770212AF}"/>
          </ac:spMkLst>
        </pc:spChg>
      </pc:sldChg>
      <pc:sldChg chg="addSp delSp modSp new del mod setBg">
        <pc:chgData name="Sara Astudillo" userId="354f4a92-275b-42f6-85b1-f714e1fe0747" providerId="ADAL" clId="{65337D2F-6828-5D71-9EF5-9BA3531D12E0}" dt="2025-12-14T19:48:12.160" v="4223" actId="2696"/>
        <pc:sldMkLst>
          <pc:docMk/>
          <pc:sldMk cId="1788528390" sldId="293"/>
        </pc:sldMkLst>
        <pc:spChg chg="mod">
          <ac:chgData name="Sara Astudillo" userId="354f4a92-275b-42f6-85b1-f714e1fe0747" providerId="ADAL" clId="{65337D2F-6828-5D71-9EF5-9BA3531D12E0}" dt="2025-12-14T19:44:13.091" v="3864"/>
          <ac:spMkLst>
            <pc:docMk/>
            <pc:sldMk cId="1788528390" sldId="293"/>
            <ac:spMk id="3" creationId="{70365AE8-8AAE-C92F-6ACE-3AF1277A2251}"/>
          </ac:spMkLst>
        </pc:spChg>
        <pc:spChg chg="mod">
          <ac:chgData name="Sara Astudillo" userId="354f4a92-275b-42f6-85b1-f714e1fe0747" providerId="ADAL" clId="{65337D2F-6828-5D71-9EF5-9BA3531D12E0}" dt="2025-12-14T19:44:13.091" v="3864"/>
          <ac:spMkLst>
            <pc:docMk/>
            <pc:sldMk cId="1788528390" sldId="293"/>
            <ac:spMk id="6" creationId="{1A882EED-CE67-EF21-0035-8E9AA07CD68D}"/>
          </ac:spMkLst>
        </pc:spChg>
        <pc:spChg chg="mod">
          <ac:chgData name="Sara Astudillo" userId="354f4a92-275b-42f6-85b1-f714e1fe0747" providerId="ADAL" clId="{65337D2F-6828-5D71-9EF5-9BA3531D12E0}" dt="2025-12-14T19:44:13.091" v="3864"/>
          <ac:spMkLst>
            <pc:docMk/>
            <pc:sldMk cId="1788528390" sldId="293"/>
            <ac:spMk id="7" creationId="{306F087E-EB7B-DCD4-B0FF-8E3A94CF3D97}"/>
          </ac:spMkLst>
        </pc:spChg>
        <pc:spChg chg="mod">
          <ac:chgData name="Sara Astudillo" userId="354f4a92-275b-42f6-85b1-f714e1fe0747" providerId="ADAL" clId="{65337D2F-6828-5D71-9EF5-9BA3531D12E0}" dt="2025-12-14T19:44:31.268" v="3868" actId="207"/>
          <ac:spMkLst>
            <pc:docMk/>
            <pc:sldMk cId="1788528390" sldId="293"/>
            <ac:spMk id="8" creationId="{71EE00DC-8C23-D60C-D879-8E3E74F60FB4}"/>
          </ac:spMkLst>
        </pc:spChg>
        <pc:spChg chg="add mod">
          <ac:chgData name="Sara Astudillo" userId="354f4a92-275b-42f6-85b1-f714e1fe0747" providerId="ADAL" clId="{65337D2F-6828-5D71-9EF5-9BA3531D12E0}" dt="2025-12-14T19:44:13.091" v="3864"/>
          <ac:spMkLst>
            <pc:docMk/>
            <pc:sldMk cId="1788528390" sldId="293"/>
            <ac:spMk id="9" creationId="{87DA2692-AA17-254B-8243-7E0B6F7295E2}"/>
          </ac:spMkLst>
        </pc:spChg>
        <pc:spChg chg="add mod">
          <ac:chgData name="Sara Astudillo" userId="354f4a92-275b-42f6-85b1-f714e1fe0747" providerId="ADAL" clId="{65337D2F-6828-5D71-9EF5-9BA3531D12E0}" dt="2025-12-14T19:44:13.091" v="3864"/>
          <ac:spMkLst>
            <pc:docMk/>
            <pc:sldMk cId="1788528390" sldId="293"/>
            <ac:spMk id="10" creationId="{CFFF8F62-530F-24D3-D6BD-CD59B52EC38C}"/>
          </ac:spMkLst>
        </pc:spChg>
        <pc:spChg chg="add del mod">
          <ac:chgData name="Sara Astudillo" userId="354f4a92-275b-42f6-85b1-f714e1fe0747" providerId="ADAL" clId="{65337D2F-6828-5D71-9EF5-9BA3531D12E0}" dt="2025-12-14T19:44:37.905" v="3871"/>
          <ac:spMkLst>
            <pc:docMk/>
            <pc:sldMk cId="1788528390" sldId="293"/>
            <ac:spMk id="12" creationId="{CBCB57EB-289A-1B93-FE9A-3F8D91DAC31F}"/>
          </ac:spMkLst>
        </pc:spChg>
        <pc:grpChg chg="add mod">
          <ac:chgData name="Sara Astudillo" userId="354f4a92-275b-42f6-85b1-f714e1fe0747" providerId="ADAL" clId="{65337D2F-6828-5D71-9EF5-9BA3531D12E0}" dt="2025-12-14T19:44:13.091" v="3864"/>
          <ac:grpSpMkLst>
            <pc:docMk/>
            <pc:sldMk cId="1788528390" sldId="293"/>
            <ac:grpSpMk id="2" creationId="{82BB95D3-5DED-E988-9506-CFB6DCBA12A2}"/>
          </ac:grpSpMkLst>
        </pc:grpChg>
        <pc:grpChg chg="add mod">
          <ac:chgData name="Sara Astudillo" userId="354f4a92-275b-42f6-85b1-f714e1fe0747" providerId="ADAL" clId="{65337D2F-6828-5D71-9EF5-9BA3531D12E0}" dt="2025-12-14T19:44:13.091" v="3864"/>
          <ac:grpSpMkLst>
            <pc:docMk/>
            <pc:sldMk cId="1788528390" sldId="293"/>
            <ac:grpSpMk id="5" creationId="{3044241B-7117-06A0-BDF3-F29F9E552288}"/>
          </ac:grpSpMkLst>
        </pc:grpChg>
        <pc:picChg chg="mod">
          <ac:chgData name="Sara Astudillo" userId="354f4a92-275b-42f6-85b1-f714e1fe0747" providerId="ADAL" clId="{65337D2F-6828-5D71-9EF5-9BA3531D12E0}" dt="2025-12-14T19:44:13.091" v="3864"/>
          <ac:picMkLst>
            <pc:docMk/>
            <pc:sldMk cId="1788528390" sldId="293"/>
            <ac:picMk id="4" creationId="{5FBEB23F-E299-00C6-BBA9-997D862D0379}"/>
          </ac:picMkLst>
        </pc:picChg>
        <pc:picChg chg="add mod">
          <ac:chgData name="Sara Astudillo" userId="354f4a92-275b-42f6-85b1-f714e1fe0747" providerId="ADAL" clId="{65337D2F-6828-5D71-9EF5-9BA3531D12E0}" dt="2025-12-14T19:44:13.091" v="3864"/>
          <ac:picMkLst>
            <pc:docMk/>
            <pc:sldMk cId="1788528390" sldId="293"/>
            <ac:picMk id="11" creationId="{08502DE5-2864-A6DF-80DD-C30848EF26D4}"/>
          </ac:picMkLst>
        </pc:picChg>
      </pc:sldChg>
      <pc:sldChg chg="new del">
        <pc:chgData name="Sara Astudillo" userId="354f4a92-275b-42f6-85b1-f714e1fe0747" providerId="ADAL" clId="{65337D2F-6828-5D71-9EF5-9BA3531D12E0}" dt="2025-12-14T19:19:27.466" v="3798" actId="680"/>
        <pc:sldMkLst>
          <pc:docMk/>
          <pc:sldMk cId="2917542854" sldId="293"/>
        </pc:sldMkLst>
      </pc:sldChg>
      <pc:sldChg chg="addSp modSp new mod">
        <pc:chgData name="Sara Astudillo" userId="354f4a92-275b-42f6-85b1-f714e1fe0747" providerId="ADAL" clId="{65337D2F-6828-5D71-9EF5-9BA3531D12E0}" dt="2025-12-14T19:48:06.840" v="4222" actId="207"/>
        <pc:sldMkLst>
          <pc:docMk/>
          <pc:sldMk cId="2443815470" sldId="294"/>
        </pc:sldMkLst>
        <pc:spChg chg="mod">
          <ac:chgData name="Sara Astudillo" userId="354f4a92-275b-42f6-85b1-f714e1fe0747" providerId="ADAL" clId="{65337D2F-6828-5D71-9EF5-9BA3531D12E0}" dt="2025-12-14T19:47:55.285" v="4220"/>
          <ac:spMkLst>
            <pc:docMk/>
            <pc:sldMk cId="2443815470" sldId="294"/>
            <ac:spMk id="3" creationId="{9D4B2E76-47C3-8F11-8B48-E87E43E87694}"/>
          </ac:spMkLst>
        </pc:spChg>
        <pc:spChg chg="mod">
          <ac:chgData name="Sara Astudillo" userId="354f4a92-275b-42f6-85b1-f714e1fe0747" providerId="ADAL" clId="{65337D2F-6828-5D71-9EF5-9BA3531D12E0}" dt="2025-12-14T19:48:06.840" v="4222" actId="207"/>
          <ac:spMkLst>
            <pc:docMk/>
            <pc:sldMk cId="2443815470" sldId="294"/>
            <ac:spMk id="6" creationId="{BFC567A3-A40C-17C9-009B-25B6A594B1A7}"/>
          </ac:spMkLst>
        </pc:spChg>
        <pc:spChg chg="mod">
          <ac:chgData name="Sara Astudillo" userId="354f4a92-275b-42f6-85b1-f714e1fe0747" providerId="ADAL" clId="{65337D2F-6828-5D71-9EF5-9BA3531D12E0}" dt="2025-12-14T19:47:55.285" v="4220"/>
          <ac:spMkLst>
            <pc:docMk/>
            <pc:sldMk cId="2443815470" sldId="294"/>
            <ac:spMk id="7" creationId="{309F903A-0CE8-321B-08F1-F12AAF4FB22F}"/>
          </ac:spMkLst>
        </pc:spChg>
        <pc:spChg chg="mod">
          <ac:chgData name="Sara Astudillo" userId="354f4a92-275b-42f6-85b1-f714e1fe0747" providerId="ADAL" clId="{65337D2F-6828-5D71-9EF5-9BA3531D12E0}" dt="2025-12-14T19:47:55.285" v="4220"/>
          <ac:spMkLst>
            <pc:docMk/>
            <pc:sldMk cId="2443815470" sldId="294"/>
            <ac:spMk id="8" creationId="{1B621C56-8DEF-D549-EA84-9ECCCE47AB70}"/>
          </ac:spMkLst>
        </pc:spChg>
        <pc:spChg chg="add mod">
          <ac:chgData name="Sara Astudillo" userId="354f4a92-275b-42f6-85b1-f714e1fe0747" providerId="ADAL" clId="{65337D2F-6828-5D71-9EF5-9BA3531D12E0}" dt="2025-12-14T19:47:55.285" v="4220"/>
          <ac:spMkLst>
            <pc:docMk/>
            <pc:sldMk cId="2443815470" sldId="294"/>
            <ac:spMk id="9" creationId="{5F91B629-305E-B7E2-81BF-3514F5520C98}"/>
          </ac:spMkLst>
        </pc:spChg>
        <pc:spChg chg="add mod">
          <ac:chgData name="Sara Astudillo" userId="354f4a92-275b-42f6-85b1-f714e1fe0747" providerId="ADAL" clId="{65337D2F-6828-5D71-9EF5-9BA3531D12E0}" dt="2025-12-14T19:47:55.285" v="4220"/>
          <ac:spMkLst>
            <pc:docMk/>
            <pc:sldMk cId="2443815470" sldId="294"/>
            <ac:spMk id="10" creationId="{6A242BC8-623D-4D91-D739-1CA6A59A775B}"/>
          </ac:spMkLst>
        </pc:spChg>
        <pc:grpChg chg="add mod">
          <ac:chgData name="Sara Astudillo" userId="354f4a92-275b-42f6-85b1-f714e1fe0747" providerId="ADAL" clId="{65337D2F-6828-5D71-9EF5-9BA3531D12E0}" dt="2025-12-14T19:47:55.285" v="4220"/>
          <ac:grpSpMkLst>
            <pc:docMk/>
            <pc:sldMk cId="2443815470" sldId="294"/>
            <ac:grpSpMk id="2" creationId="{8D811BDE-3604-CF07-5A08-4DE705EAF017}"/>
          </ac:grpSpMkLst>
        </pc:grpChg>
        <pc:grpChg chg="add mod">
          <ac:chgData name="Sara Astudillo" userId="354f4a92-275b-42f6-85b1-f714e1fe0747" providerId="ADAL" clId="{65337D2F-6828-5D71-9EF5-9BA3531D12E0}" dt="2025-12-14T19:47:55.285" v="4220"/>
          <ac:grpSpMkLst>
            <pc:docMk/>
            <pc:sldMk cId="2443815470" sldId="294"/>
            <ac:grpSpMk id="5" creationId="{DB8D21A6-CA4F-DFB0-C15D-C4C6759CEDF2}"/>
          </ac:grpSpMkLst>
        </pc:grpChg>
        <pc:picChg chg="mod">
          <ac:chgData name="Sara Astudillo" userId="354f4a92-275b-42f6-85b1-f714e1fe0747" providerId="ADAL" clId="{65337D2F-6828-5D71-9EF5-9BA3531D12E0}" dt="2025-12-14T19:47:55.285" v="4220"/>
          <ac:picMkLst>
            <pc:docMk/>
            <pc:sldMk cId="2443815470" sldId="294"/>
            <ac:picMk id="4" creationId="{E6CCC299-42A2-EB94-36ED-994C511FD30B}"/>
          </ac:picMkLst>
        </pc:picChg>
        <pc:picChg chg="add mod">
          <ac:chgData name="Sara Astudillo" userId="354f4a92-275b-42f6-85b1-f714e1fe0747" providerId="ADAL" clId="{65337D2F-6828-5D71-9EF5-9BA3531D12E0}" dt="2025-12-14T19:47:55.285" v="4220"/>
          <ac:picMkLst>
            <pc:docMk/>
            <pc:sldMk cId="2443815470" sldId="294"/>
            <ac:picMk id="11" creationId="{2B3E3139-42CB-CA25-1205-451F8B7A873E}"/>
          </ac:picMkLst>
        </pc:picChg>
      </pc:sldChg>
      <pc:sldMasterChg chg="addSp delSp modSp mod setBg addSldLayout delSldLayout modSldLayout sldLayoutOrd">
        <pc:chgData name="Sara Astudillo" userId="354f4a92-275b-42f6-85b1-f714e1fe0747" providerId="ADAL" clId="{65337D2F-6828-5D71-9EF5-9BA3531D12E0}" dt="2025-12-14T19:47:31.547" v="4217"/>
        <pc:sldMasterMkLst>
          <pc:docMk/>
          <pc:sldMasterMk cId="0" sldId="2147483648"/>
        </pc:sldMasterMkLst>
        <pc:picChg chg="add del mod">
          <ac:chgData name="Sara Astudillo" userId="354f4a92-275b-42f6-85b1-f714e1fe0747" providerId="ADAL" clId="{65337D2F-6828-5D71-9EF5-9BA3531D12E0}" dt="2025-12-14T13:09:00.118" v="68" actId="478"/>
          <ac:picMkLst>
            <pc:docMk/>
            <pc:sldMasterMk cId="0" sldId="2147483648"/>
            <ac:picMk id="3" creationId="{105585D2-1292-619C-640B-D5472BD72DCA}"/>
          </ac:picMkLst>
        </pc:picChg>
        <pc:picChg chg="add del mod">
          <ac:chgData name="Sara Astudillo" userId="354f4a92-275b-42f6-85b1-f714e1fe0747" providerId="ADAL" clId="{65337D2F-6828-5D71-9EF5-9BA3531D12E0}" dt="2025-12-14T13:08:52.771" v="67" actId="478"/>
          <ac:picMkLst>
            <pc:docMk/>
            <pc:sldMasterMk cId="0" sldId="2147483648"/>
            <ac:picMk id="5" creationId="{9197650D-7B42-834D-08BE-734F5ABC1DD4}"/>
          </ac:picMkLst>
        </pc:picChg>
        <pc:sldLayoutChg chg="addSp modSp setBg">
          <pc:chgData name="Sara Astudillo" userId="354f4a92-275b-42f6-85b1-f714e1fe0747" providerId="ADAL" clId="{65337D2F-6828-5D71-9EF5-9BA3531D12E0}" dt="2025-12-14T19:46:27.815" v="4048"/>
          <pc:sldLayoutMkLst>
            <pc:docMk/>
            <pc:sldMasterMk cId="0" sldId="2147483648"/>
            <pc:sldLayoutMk cId="0" sldId="2147483649"/>
          </pc:sldLayoutMkLst>
          <pc:spChg chg="mod">
            <ac:chgData name="Sara Astudillo" userId="354f4a92-275b-42f6-85b1-f714e1fe0747" providerId="ADAL" clId="{65337D2F-6828-5D71-9EF5-9BA3531D12E0}" dt="2025-12-14T13:18:28.323" v="489"/>
            <ac:spMkLst>
              <pc:docMk/>
              <pc:sldMasterMk cId="0" sldId="2147483648"/>
              <pc:sldLayoutMk cId="0" sldId="2147483649"/>
              <ac:spMk id="4" creationId="{F1D5D027-8D6B-AA97-A42B-75784B215D3B}"/>
            </ac:spMkLst>
          </pc:spChg>
          <pc:grpChg chg="add mod">
            <ac:chgData name="Sara Astudillo" userId="354f4a92-275b-42f6-85b1-f714e1fe0747" providerId="ADAL" clId="{65337D2F-6828-5D71-9EF5-9BA3531D12E0}" dt="2025-12-14T13:18:28.323" v="489"/>
            <ac:grpSpMkLst>
              <pc:docMk/>
              <pc:sldMasterMk cId="0" sldId="2147483648"/>
              <pc:sldLayoutMk cId="0" sldId="2147483649"/>
              <ac:grpSpMk id="3" creationId="{CE26418E-832A-26D2-8A84-6B79F5B12AA5}"/>
            </ac:grpSpMkLst>
          </pc:grpChg>
          <pc:picChg chg="add mod">
            <ac:chgData name="Sara Astudillo" userId="354f4a92-275b-42f6-85b1-f714e1fe0747" providerId="ADAL" clId="{65337D2F-6828-5D71-9EF5-9BA3531D12E0}" dt="2025-12-14T13:18:28.323" v="489"/>
            <ac:picMkLst>
              <pc:docMk/>
              <pc:sldMasterMk cId="0" sldId="2147483648"/>
              <pc:sldLayoutMk cId="0" sldId="2147483649"/>
              <ac:picMk id="2" creationId="{A65B48F9-CAB3-8351-6AEF-416426BA528F}"/>
            </ac:picMkLst>
          </pc:picChg>
          <pc:picChg chg="mod">
            <ac:chgData name="Sara Astudillo" userId="354f4a92-275b-42f6-85b1-f714e1fe0747" providerId="ADAL" clId="{65337D2F-6828-5D71-9EF5-9BA3531D12E0}" dt="2025-12-14T13:18:28.323" v="489"/>
            <ac:picMkLst>
              <pc:docMk/>
              <pc:sldMasterMk cId="0" sldId="2147483648"/>
              <pc:sldLayoutMk cId="0" sldId="2147483649"/>
              <ac:picMk id="5" creationId="{75EDA404-A177-0A39-3F69-2A915D48A04D}"/>
            </ac:picMkLst>
          </pc:picChg>
        </pc:sldLayoutChg>
        <pc:sldLayoutChg chg="addSp modSp del">
          <pc:chgData name="Sara Astudillo" userId="354f4a92-275b-42f6-85b1-f714e1fe0747" providerId="ADAL" clId="{65337D2F-6828-5D71-9EF5-9BA3531D12E0}" dt="2025-12-14T13:56:30.516" v="2384" actId="2696"/>
          <pc:sldLayoutMkLst>
            <pc:docMk/>
            <pc:sldMasterMk cId="0" sldId="2147483648"/>
            <pc:sldLayoutMk cId="0" sldId="2147483650"/>
          </pc:sldLayoutMkLst>
          <pc:spChg chg="mod">
            <ac:chgData name="Sara Astudillo" userId="354f4a92-275b-42f6-85b1-f714e1fe0747" providerId="ADAL" clId="{65337D2F-6828-5D71-9EF5-9BA3531D12E0}" dt="2025-12-14T13:18:42.625" v="492"/>
            <ac:spMkLst>
              <pc:docMk/>
              <pc:sldMasterMk cId="0" sldId="2147483648"/>
              <pc:sldLayoutMk cId="0" sldId="2147483650"/>
              <ac:spMk id="4" creationId="{EAE3DA95-7F2C-AF3B-329A-D3ACAD61355E}"/>
            </ac:spMkLst>
          </pc:spChg>
          <pc:grpChg chg="add mod">
            <ac:chgData name="Sara Astudillo" userId="354f4a92-275b-42f6-85b1-f714e1fe0747" providerId="ADAL" clId="{65337D2F-6828-5D71-9EF5-9BA3531D12E0}" dt="2025-12-14T13:18:42.625" v="492"/>
            <ac:grpSpMkLst>
              <pc:docMk/>
              <pc:sldMasterMk cId="0" sldId="2147483648"/>
              <pc:sldLayoutMk cId="0" sldId="2147483650"/>
              <ac:grpSpMk id="3" creationId="{3B3ABFE0-7E3D-BF3C-5275-5B265EF0E6F4}"/>
            </ac:grpSpMkLst>
          </pc:grpChg>
          <pc:picChg chg="add mod">
            <ac:chgData name="Sara Astudillo" userId="354f4a92-275b-42f6-85b1-f714e1fe0747" providerId="ADAL" clId="{65337D2F-6828-5D71-9EF5-9BA3531D12E0}" dt="2025-12-14T13:18:42.625" v="492"/>
            <ac:picMkLst>
              <pc:docMk/>
              <pc:sldMasterMk cId="0" sldId="2147483648"/>
              <pc:sldLayoutMk cId="0" sldId="2147483650"/>
              <ac:picMk id="2" creationId="{EDE99FFA-2C84-AA1A-082A-F1AEDB0E7839}"/>
            </ac:picMkLst>
          </pc:picChg>
          <pc:picChg chg="mod">
            <ac:chgData name="Sara Astudillo" userId="354f4a92-275b-42f6-85b1-f714e1fe0747" providerId="ADAL" clId="{65337D2F-6828-5D71-9EF5-9BA3531D12E0}" dt="2025-12-14T13:18:42.625" v="492"/>
            <ac:picMkLst>
              <pc:docMk/>
              <pc:sldMasterMk cId="0" sldId="2147483648"/>
              <pc:sldLayoutMk cId="0" sldId="2147483650"/>
              <ac:picMk id="5" creationId="{BFC1E394-416A-5DC7-54F9-C565BD68F60A}"/>
            </ac:picMkLst>
          </pc:picChg>
        </pc:sldLayoutChg>
        <pc:sldLayoutChg chg="addSp modSp mod setBg">
          <pc:chgData name="Sara Astudillo" userId="354f4a92-275b-42f6-85b1-f714e1fe0747" providerId="ADAL" clId="{65337D2F-6828-5D71-9EF5-9BA3531D12E0}" dt="2025-12-14T19:47:31.547" v="4217"/>
          <pc:sldLayoutMkLst>
            <pc:docMk/>
            <pc:sldMasterMk cId="0" sldId="2147483648"/>
            <pc:sldLayoutMk cId="0" sldId="2147483653"/>
          </pc:sldLayoutMkLst>
          <pc:spChg chg="add mod">
            <ac:chgData name="Sara Astudillo" userId="354f4a92-275b-42f6-85b1-f714e1fe0747" providerId="ADAL" clId="{65337D2F-6828-5D71-9EF5-9BA3531D12E0}" dt="2025-12-14T19:46:35.047" v="4049" actId="207"/>
            <ac:spMkLst>
              <pc:docMk/>
              <pc:sldMasterMk cId="0" sldId="2147483648"/>
              <pc:sldLayoutMk cId="0" sldId="2147483653"/>
              <ac:spMk id="3" creationId="{D7202E33-6D30-82F4-DC4E-A336165075D0}"/>
            </ac:spMkLst>
          </pc:spChg>
          <pc:spChg chg="mod">
            <ac:chgData name="Sara Astudillo" userId="354f4a92-275b-42f6-85b1-f714e1fe0747" providerId="ADAL" clId="{65337D2F-6828-5D71-9EF5-9BA3531D12E0}" dt="2025-12-14T14:11:58.173" v="3338"/>
            <ac:spMkLst>
              <pc:docMk/>
              <pc:sldMasterMk cId="0" sldId="2147483648"/>
              <pc:sldLayoutMk cId="0" sldId="2147483653"/>
              <ac:spMk id="6" creationId="{D882A48F-B6D7-B0EE-7494-2C3B42317AA5}"/>
            </ac:spMkLst>
          </pc:spChg>
          <pc:spChg chg="add mod">
            <ac:chgData name="Sara Astudillo" userId="354f4a92-275b-42f6-85b1-f714e1fe0747" providerId="ADAL" clId="{65337D2F-6828-5D71-9EF5-9BA3531D12E0}" dt="2025-12-14T15:49:59.301" v="3544" actId="14100"/>
            <ac:spMkLst>
              <pc:docMk/>
              <pc:sldMasterMk cId="0" sldId="2147483648"/>
              <pc:sldLayoutMk cId="0" sldId="2147483653"/>
              <ac:spMk id="8" creationId="{36D8B023-23DD-4A9F-7AA3-5C9F4E142DD5}"/>
            </ac:spMkLst>
          </pc:spChg>
          <pc:grpChg chg="add mod">
            <ac:chgData name="Sara Astudillo" userId="354f4a92-275b-42f6-85b1-f714e1fe0747" providerId="ADAL" clId="{65337D2F-6828-5D71-9EF5-9BA3531D12E0}" dt="2025-12-14T14:11:58.173" v="3338"/>
            <ac:grpSpMkLst>
              <pc:docMk/>
              <pc:sldMasterMk cId="0" sldId="2147483648"/>
              <pc:sldLayoutMk cId="0" sldId="2147483653"/>
              <ac:grpSpMk id="5" creationId="{F8FDD5B5-46EB-3F49-3F40-DAC8558CE183}"/>
            </ac:grpSpMkLst>
          </pc:grpChg>
          <pc:picChg chg="add mod">
            <ac:chgData name="Sara Astudillo" userId="354f4a92-275b-42f6-85b1-f714e1fe0747" providerId="ADAL" clId="{65337D2F-6828-5D71-9EF5-9BA3531D12E0}" dt="2025-12-14T14:06:59.734" v="3297"/>
            <ac:picMkLst>
              <pc:docMk/>
              <pc:sldMasterMk cId="0" sldId="2147483648"/>
              <pc:sldLayoutMk cId="0" sldId="2147483653"/>
              <ac:picMk id="2" creationId="{01A7100D-BCCE-C9A0-A9F9-2AB859193C9F}"/>
            </ac:picMkLst>
          </pc:picChg>
          <pc:picChg chg="add mod">
            <ac:chgData name="Sara Astudillo" userId="354f4a92-275b-42f6-85b1-f714e1fe0747" providerId="ADAL" clId="{65337D2F-6828-5D71-9EF5-9BA3531D12E0}" dt="2025-12-14T14:07:43.868" v="3299"/>
            <ac:picMkLst>
              <pc:docMk/>
              <pc:sldMasterMk cId="0" sldId="2147483648"/>
              <pc:sldLayoutMk cId="0" sldId="2147483653"/>
              <ac:picMk id="4" creationId="{46655802-E646-333E-663A-E0B3B3E65199}"/>
            </ac:picMkLst>
          </pc:picChg>
          <pc:picChg chg="mod">
            <ac:chgData name="Sara Astudillo" userId="354f4a92-275b-42f6-85b1-f714e1fe0747" providerId="ADAL" clId="{65337D2F-6828-5D71-9EF5-9BA3531D12E0}" dt="2025-12-14T14:11:58.173" v="3338"/>
            <ac:picMkLst>
              <pc:docMk/>
              <pc:sldMasterMk cId="0" sldId="2147483648"/>
              <pc:sldLayoutMk cId="0" sldId="2147483653"/>
              <ac:picMk id="7" creationId="{51852005-CD32-148A-A2FA-8933A6782FF1}"/>
            </ac:picMkLst>
          </pc:picChg>
          <pc:picChg chg="add mod">
            <ac:chgData name="Sara Astudillo" userId="354f4a92-275b-42f6-85b1-f714e1fe0747" providerId="ADAL" clId="{65337D2F-6828-5D71-9EF5-9BA3531D12E0}" dt="2025-12-14T15:50:06.288" v="3545" actId="1076"/>
            <ac:picMkLst>
              <pc:docMk/>
              <pc:sldMasterMk cId="0" sldId="2147483648"/>
              <pc:sldLayoutMk cId="0" sldId="2147483653"/>
              <ac:picMk id="9" creationId="{E41E093C-D6CA-FB7E-D961-AC965DB47FB7}"/>
            </ac:picMkLst>
          </pc:picChg>
        </pc:sldLayoutChg>
        <pc:sldLayoutChg chg="ord">
          <pc:chgData name="Sara Astudillo" userId="354f4a92-275b-42f6-85b1-f714e1fe0747" providerId="ADAL" clId="{65337D2F-6828-5D71-9EF5-9BA3531D12E0}" dt="2025-12-14T19:10:01.917" v="3796" actId="20578"/>
          <pc:sldLayoutMkLst>
            <pc:docMk/>
            <pc:sldMasterMk cId="0" sldId="2147483648"/>
            <pc:sldLayoutMk cId="0" sldId="2147483657"/>
          </pc:sldLayoutMkLst>
        </pc:sldLayoutChg>
        <pc:sldLayoutChg chg="addSp delSp modSp add mod modTransition">
          <pc:chgData name="Sara Astudillo" userId="354f4a92-275b-42f6-85b1-f714e1fe0747" providerId="ADAL" clId="{65337D2F-6828-5D71-9EF5-9BA3531D12E0}" dt="2025-12-14T14:10:04.540" v="3321" actId="1036"/>
          <pc:sldLayoutMkLst>
            <pc:docMk/>
            <pc:sldMasterMk cId="0" sldId="2147483648"/>
            <pc:sldLayoutMk cId="2890490386" sldId="2147483660"/>
          </pc:sldLayoutMkLst>
          <pc:picChg chg="del">
            <ac:chgData name="Sara Astudillo" userId="354f4a92-275b-42f6-85b1-f714e1fe0747" providerId="ADAL" clId="{65337D2F-6828-5D71-9EF5-9BA3531D12E0}" dt="2025-12-14T14:09:35.524" v="3309" actId="478"/>
            <ac:picMkLst>
              <pc:docMk/>
              <pc:sldMasterMk cId="0" sldId="2147483648"/>
              <pc:sldLayoutMk cId="2890490386" sldId="2147483660"/>
              <ac:picMk id="2" creationId="{D4827320-18A2-4E81-4EBE-54A5B1E5C380}"/>
            </ac:picMkLst>
          </pc:picChg>
          <pc:picChg chg="add mod">
            <ac:chgData name="Sara Astudillo" userId="354f4a92-275b-42f6-85b1-f714e1fe0747" providerId="ADAL" clId="{65337D2F-6828-5D71-9EF5-9BA3531D12E0}" dt="2025-12-14T14:10:04.540" v="3321" actId="1036"/>
            <ac:picMkLst>
              <pc:docMk/>
              <pc:sldMasterMk cId="0" sldId="2147483648"/>
              <pc:sldLayoutMk cId="2890490386" sldId="2147483660"/>
              <ac:picMk id="6" creationId="{811E4D1F-0598-805B-E232-0F1311E87D7D}"/>
            </ac:picMkLst>
          </pc:picChg>
        </pc:sldLayoutChg>
        <pc:sldLayoutChg chg="addSp delSp modSp add mod modTransition">
          <pc:chgData name="Sara Astudillo" userId="354f4a92-275b-42f6-85b1-f714e1fe0747" providerId="ADAL" clId="{65337D2F-6828-5D71-9EF5-9BA3531D12E0}" dt="2025-12-14T14:10:44.794" v="3332" actId="478"/>
          <pc:sldLayoutMkLst>
            <pc:docMk/>
            <pc:sldMasterMk cId="0" sldId="2147483648"/>
            <pc:sldLayoutMk cId="258247055" sldId="2147483661"/>
          </pc:sldLayoutMkLst>
          <pc:picChg chg="del mod">
            <ac:chgData name="Sara Astudillo" userId="354f4a92-275b-42f6-85b1-f714e1fe0747" providerId="ADAL" clId="{65337D2F-6828-5D71-9EF5-9BA3531D12E0}" dt="2025-12-14T14:10:44.794" v="3332" actId="478"/>
            <ac:picMkLst>
              <pc:docMk/>
              <pc:sldMasterMk cId="0" sldId="2147483648"/>
              <pc:sldLayoutMk cId="258247055" sldId="2147483661"/>
              <ac:picMk id="2" creationId="{D4827320-18A2-4E81-4EBE-54A5B1E5C380}"/>
            </ac:picMkLst>
          </pc:picChg>
          <pc:picChg chg="add del mod">
            <ac:chgData name="Sara Astudillo" userId="354f4a92-275b-42f6-85b1-f714e1fe0747" providerId="ADAL" clId="{65337D2F-6828-5D71-9EF5-9BA3531D12E0}" dt="2025-12-14T14:10:42.406" v="3331" actId="167"/>
            <ac:picMkLst>
              <pc:docMk/>
              <pc:sldMasterMk cId="0" sldId="2147483648"/>
              <pc:sldLayoutMk cId="258247055" sldId="2147483661"/>
              <ac:picMk id="6" creationId="{E0C32B2B-82D7-95F4-ABA5-CB2D6A8853DD}"/>
            </ac:picMkLst>
          </pc:picChg>
        </pc:sldLayoutChg>
        <pc:sldLayoutChg chg="addSp delSp modSp add mod ord modTransition">
          <pc:chgData name="Sara Astudillo" userId="354f4a92-275b-42f6-85b1-f714e1fe0747" providerId="ADAL" clId="{65337D2F-6828-5D71-9EF5-9BA3531D12E0}" dt="2025-12-14T19:10:01.917" v="3796" actId="20578"/>
          <pc:sldLayoutMkLst>
            <pc:docMk/>
            <pc:sldMasterMk cId="0" sldId="2147483648"/>
            <pc:sldLayoutMk cId="3831281956" sldId="2147483662"/>
          </pc:sldLayoutMkLst>
          <pc:spChg chg="mod">
            <ac:chgData name="Sara Astudillo" userId="354f4a92-275b-42f6-85b1-f714e1fe0747" providerId="ADAL" clId="{65337D2F-6828-5D71-9EF5-9BA3531D12E0}" dt="2025-12-14T14:13:09.749" v="3353"/>
            <ac:spMkLst>
              <pc:docMk/>
              <pc:sldMasterMk cId="0" sldId="2147483648"/>
              <pc:sldLayoutMk cId="3831281956" sldId="2147483662"/>
              <ac:spMk id="8" creationId="{7969A389-419E-EE26-A83D-925D30D91CD4}"/>
            </ac:spMkLst>
          </pc:spChg>
          <pc:spChg chg="mod topLvl">
            <ac:chgData name="Sara Astudillo" userId="354f4a92-275b-42f6-85b1-f714e1fe0747" providerId="ADAL" clId="{65337D2F-6828-5D71-9EF5-9BA3531D12E0}" dt="2025-12-14T14:15:53.404" v="3374" actId="207"/>
            <ac:spMkLst>
              <pc:docMk/>
              <pc:sldMasterMk cId="0" sldId="2147483648"/>
              <pc:sldLayoutMk cId="3831281956" sldId="2147483662"/>
              <ac:spMk id="12" creationId="{B09AA024-F869-3FE1-44C9-524E9116C287}"/>
            </ac:spMkLst>
          </pc:spChg>
          <pc:grpChg chg="del">
            <ac:chgData name="Sara Astudillo" userId="354f4a92-275b-42f6-85b1-f714e1fe0747" providerId="ADAL" clId="{65337D2F-6828-5D71-9EF5-9BA3531D12E0}" dt="2025-12-14T14:13:16.632" v="3355" actId="478"/>
            <ac:grpSpMkLst>
              <pc:docMk/>
              <pc:sldMasterMk cId="0" sldId="2147483648"/>
              <pc:sldLayoutMk cId="3831281956" sldId="2147483662"/>
              <ac:grpSpMk id="3" creationId="{3B96C14A-D0A3-0146-1AA1-0BB2F292D3D9}"/>
            </ac:grpSpMkLst>
          </pc:grpChg>
          <pc:grpChg chg="add mod">
            <ac:chgData name="Sara Astudillo" userId="354f4a92-275b-42f6-85b1-f714e1fe0747" providerId="ADAL" clId="{65337D2F-6828-5D71-9EF5-9BA3531D12E0}" dt="2025-12-14T14:13:09.749" v="3353"/>
            <ac:grpSpMkLst>
              <pc:docMk/>
              <pc:sldMasterMk cId="0" sldId="2147483648"/>
              <pc:sldLayoutMk cId="3831281956" sldId="2147483662"/>
              <ac:grpSpMk id="7" creationId="{5C53294C-A196-7ED4-D0F3-F6D870FA000E}"/>
            </ac:grpSpMkLst>
          </pc:grpChg>
          <pc:grpChg chg="add del mod">
            <ac:chgData name="Sara Astudillo" userId="354f4a92-275b-42f6-85b1-f714e1fe0747" providerId="ADAL" clId="{65337D2F-6828-5D71-9EF5-9BA3531D12E0}" dt="2025-12-14T14:15:33.298" v="3367" actId="478"/>
            <ac:grpSpMkLst>
              <pc:docMk/>
              <pc:sldMasterMk cId="0" sldId="2147483648"/>
              <pc:sldLayoutMk cId="3831281956" sldId="2147483662"/>
              <ac:grpSpMk id="11" creationId="{AA0C578C-06C4-1661-0186-332D80F350C3}"/>
            </ac:grpSpMkLst>
          </pc:grpChg>
          <pc:picChg chg="del mod">
            <ac:chgData name="Sara Astudillo" userId="354f4a92-275b-42f6-85b1-f714e1fe0747" providerId="ADAL" clId="{65337D2F-6828-5D71-9EF5-9BA3531D12E0}" dt="2025-12-14T14:13:15.094" v="3354" actId="478"/>
            <ac:picMkLst>
              <pc:docMk/>
              <pc:sldMasterMk cId="0" sldId="2147483648"/>
              <pc:sldLayoutMk cId="3831281956" sldId="2147483662"/>
              <ac:picMk id="2" creationId="{D4827320-18A2-4E81-4EBE-54A5B1E5C380}"/>
            </ac:picMkLst>
          </pc:picChg>
          <pc:picChg chg="add mod">
            <ac:chgData name="Sara Astudillo" userId="354f4a92-275b-42f6-85b1-f714e1fe0747" providerId="ADAL" clId="{65337D2F-6828-5D71-9EF5-9BA3531D12E0}" dt="2025-12-14T14:13:09.749" v="3353"/>
            <ac:picMkLst>
              <pc:docMk/>
              <pc:sldMasterMk cId="0" sldId="2147483648"/>
              <pc:sldLayoutMk cId="3831281956" sldId="2147483662"/>
              <ac:picMk id="6" creationId="{5420624E-C268-4B06-631F-36EE3CD699EC}"/>
            </ac:picMkLst>
          </pc:picChg>
          <pc:picChg chg="mod">
            <ac:chgData name="Sara Astudillo" userId="354f4a92-275b-42f6-85b1-f714e1fe0747" providerId="ADAL" clId="{65337D2F-6828-5D71-9EF5-9BA3531D12E0}" dt="2025-12-14T14:13:09.749" v="3353"/>
            <ac:picMkLst>
              <pc:docMk/>
              <pc:sldMasterMk cId="0" sldId="2147483648"/>
              <pc:sldLayoutMk cId="3831281956" sldId="2147483662"/>
              <ac:picMk id="9" creationId="{0FCF8B61-8689-FA38-6195-EE2D98A6A2FF}"/>
            </ac:picMkLst>
          </pc:picChg>
          <pc:picChg chg="add mod">
            <ac:chgData name="Sara Astudillo" userId="354f4a92-275b-42f6-85b1-f714e1fe0747" providerId="ADAL" clId="{65337D2F-6828-5D71-9EF5-9BA3531D12E0}" dt="2025-12-14T14:13:37.377" v="3357"/>
            <ac:picMkLst>
              <pc:docMk/>
              <pc:sldMasterMk cId="0" sldId="2147483648"/>
              <pc:sldLayoutMk cId="3831281956" sldId="2147483662"/>
              <ac:picMk id="10" creationId="{28FB5EFC-7B5D-9869-383F-47DBB781E43E}"/>
            </ac:picMkLst>
          </pc:picChg>
          <pc:picChg chg="del mod topLvl">
            <ac:chgData name="Sara Astudillo" userId="354f4a92-275b-42f6-85b1-f714e1fe0747" providerId="ADAL" clId="{65337D2F-6828-5D71-9EF5-9BA3531D12E0}" dt="2025-12-14T14:15:33.298" v="3367" actId="478"/>
            <ac:picMkLst>
              <pc:docMk/>
              <pc:sldMasterMk cId="0" sldId="2147483648"/>
              <pc:sldLayoutMk cId="3831281956" sldId="2147483662"/>
              <ac:picMk id="13" creationId="{48609F99-83D0-96E4-A0BA-DBF47EC64352}"/>
            </ac:picMkLst>
          </pc:picChg>
          <pc:picChg chg="add mod">
            <ac:chgData name="Sara Astudillo" userId="354f4a92-275b-42f6-85b1-f714e1fe0747" providerId="ADAL" clId="{65337D2F-6828-5D71-9EF5-9BA3531D12E0}" dt="2025-12-14T14:15:58.512" v="3376" actId="1076"/>
            <ac:picMkLst>
              <pc:docMk/>
              <pc:sldMasterMk cId="0" sldId="2147483648"/>
              <pc:sldLayoutMk cId="3831281956" sldId="2147483662"/>
              <ac:picMk id="14" creationId="{EB202D66-B3BC-69D3-20C6-1FE4EF8494BB}"/>
            </ac:picMkLst>
          </pc:picChg>
        </pc:sldLayoutChg>
        <pc:sldLayoutChg chg="addSp delSp modSp add mod ord modTransition">
          <pc:chgData name="Sara Astudillo" userId="354f4a92-275b-42f6-85b1-f714e1fe0747" providerId="ADAL" clId="{65337D2F-6828-5D71-9EF5-9BA3531D12E0}" dt="2025-12-14T19:10:01.917" v="3796" actId="20578"/>
          <pc:sldLayoutMkLst>
            <pc:docMk/>
            <pc:sldMasterMk cId="0" sldId="2147483648"/>
            <pc:sldLayoutMk cId="1649215484" sldId="2147483663"/>
          </pc:sldLayoutMkLst>
          <pc:spChg chg="add mod">
            <ac:chgData name="Sara Astudillo" userId="354f4a92-275b-42f6-85b1-f714e1fe0747" providerId="ADAL" clId="{65337D2F-6828-5D71-9EF5-9BA3531D12E0}" dt="2025-12-14T14:14:27.560" v="3361" actId="167"/>
            <ac:spMkLst>
              <pc:docMk/>
              <pc:sldMasterMk cId="0" sldId="2147483648"/>
              <pc:sldLayoutMk cId="1649215484" sldId="2147483663"/>
              <ac:spMk id="2" creationId="{A4856442-BD07-601E-D56A-813D014FB608}"/>
            </ac:spMkLst>
          </pc:spChg>
          <pc:grpChg chg="del">
            <ac:chgData name="Sara Astudillo" userId="354f4a92-275b-42f6-85b1-f714e1fe0747" providerId="ADAL" clId="{65337D2F-6828-5D71-9EF5-9BA3531D12E0}" dt="2025-12-14T14:14:31.216" v="3363" actId="478"/>
            <ac:grpSpMkLst>
              <pc:docMk/>
              <pc:sldMasterMk cId="0" sldId="2147483648"/>
              <pc:sldLayoutMk cId="1649215484" sldId="2147483663"/>
              <ac:grpSpMk id="11" creationId="{AA0C578C-06C4-1661-0186-332D80F350C3}"/>
            </ac:grpSpMkLst>
          </pc:grpChg>
          <pc:picChg chg="del">
            <ac:chgData name="Sara Astudillo" userId="354f4a92-275b-42f6-85b1-f714e1fe0747" providerId="ADAL" clId="{65337D2F-6828-5D71-9EF5-9BA3531D12E0}" dt="2025-12-14T14:14:29.750" v="3362" actId="478"/>
            <ac:picMkLst>
              <pc:docMk/>
              <pc:sldMasterMk cId="0" sldId="2147483648"/>
              <pc:sldLayoutMk cId="1649215484" sldId="2147483663"/>
              <ac:picMk id="10" creationId="{28FB5EFC-7B5D-9869-383F-47DBB781E43E}"/>
            </ac:picMkLst>
          </pc:picChg>
        </pc:sldLayoutChg>
        <pc:sldLayoutChg chg="addSp modSp">
          <pc:chgData name="Sara Astudillo" userId="354f4a92-275b-42f6-85b1-f714e1fe0747" providerId="ADAL" clId="{65337D2F-6828-5D71-9EF5-9BA3531D12E0}" dt="2025-12-14T14:09:08.757" v="3307"/>
          <pc:sldLayoutMkLst>
            <pc:docMk/>
            <pc:sldMasterMk cId="0" sldId="2147483648"/>
            <pc:sldLayoutMk cId="0" sldId="2147483664"/>
          </pc:sldLayoutMkLst>
          <pc:spChg chg="mod">
            <ac:chgData name="Sara Astudillo" userId="354f4a92-275b-42f6-85b1-f714e1fe0747" providerId="ADAL" clId="{65337D2F-6828-5D71-9EF5-9BA3531D12E0}" dt="2025-12-14T14:09:08.757" v="3307"/>
            <ac:spMkLst>
              <pc:docMk/>
              <pc:sldMasterMk cId="0" sldId="2147483648"/>
              <pc:sldLayoutMk cId="0" sldId="2147483664"/>
              <ac:spMk id="4" creationId="{1E30C03A-37AE-F21E-B193-2ED69F42EE30}"/>
            </ac:spMkLst>
          </pc:spChg>
          <pc:grpChg chg="add mod">
            <ac:chgData name="Sara Astudillo" userId="354f4a92-275b-42f6-85b1-f714e1fe0747" providerId="ADAL" clId="{65337D2F-6828-5D71-9EF5-9BA3531D12E0}" dt="2025-12-14T14:09:08.757" v="3307"/>
            <ac:grpSpMkLst>
              <pc:docMk/>
              <pc:sldMasterMk cId="0" sldId="2147483648"/>
              <pc:sldLayoutMk cId="0" sldId="2147483664"/>
              <ac:grpSpMk id="3" creationId="{3B96C14A-D0A3-0146-1AA1-0BB2F292D3D9}"/>
            </ac:grpSpMkLst>
          </pc:grpChg>
          <pc:picChg chg="add mod">
            <ac:chgData name="Sara Astudillo" userId="354f4a92-275b-42f6-85b1-f714e1fe0747" providerId="ADAL" clId="{65337D2F-6828-5D71-9EF5-9BA3531D12E0}" dt="2025-12-14T14:08:56.788" v="3306"/>
            <ac:picMkLst>
              <pc:docMk/>
              <pc:sldMasterMk cId="0" sldId="2147483648"/>
              <pc:sldLayoutMk cId="0" sldId="2147483664"/>
              <ac:picMk id="2" creationId="{D4827320-18A2-4E81-4EBE-54A5B1E5C380}"/>
            </ac:picMkLst>
          </pc:picChg>
          <pc:picChg chg="mod">
            <ac:chgData name="Sara Astudillo" userId="354f4a92-275b-42f6-85b1-f714e1fe0747" providerId="ADAL" clId="{65337D2F-6828-5D71-9EF5-9BA3531D12E0}" dt="2025-12-14T14:09:08.757" v="3307"/>
            <ac:picMkLst>
              <pc:docMk/>
              <pc:sldMasterMk cId="0" sldId="2147483648"/>
              <pc:sldLayoutMk cId="0" sldId="2147483664"/>
              <ac:picMk id="5" creationId="{01124F11-B977-85EE-202C-CEB7A538404A}"/>
            </ac:picMkLst>
          </pc:picChg>
        </pc:sldLayoutChg>
        <pc:sldLayoutChg chg="addSp delSp modSp add mod modTransition setBg">
          <pc:chgData name="Sara Astudillo" userId="354f4a92-275b-42f6-85b1-f714e1fe0747" providerId="ADAL" clId="{65337D2F-6828-5D71-9EF5-9BA3531D12E0}" dt="2025-12-14T19:46:57.889" v="4155" actId="207"/>
          <pc:sldLayoutMkLst>
            <pc:docMk/>
            <pc:sldMasterMk cId="0" sldId="2147483648"/>
            <pc:sldLayoutMk cId="232599819" sldId="2147483664"/>
          </pc:sldLayoutMkLst>
          <pc:spChg chg="mod">
            <ac:chgData name="Sara Astudillo" userId="354f4a92-275b-42f6-85b1-f714e1fe0747" providerId="ADAL" clId="{65337D2F-6828-5D71-9EF5-9BA3531D12E0}" dt="2025-12-14T19:46:57.889" v="4155" actId="207"/>
            <ac:spMkLst>
              <pc:docMk/>
              <pc:sldMasterMk cId="0" sldId="2147483648"/>
              <pc:sldLayoutMk cId="232599819" sldId="2147483664"/>
              <ac:spMk id="3" creationId="{D7202E33-6D30-82F4-DC4E-A336165075D0}"/>
            </ac:spMkLst>
          </pc:spChg>
          <pc:spChg chg="del">
            <ac:chgData name="Sara Astudillo" userId="354f4a92-275b-42f6-85b1-f714e1fe0747" providerId="ADAL" clId="{65337D2F-6828-5D71-9EF5-9BA3531D12E0}" dt="2025-12-14T16:20:58.282" v="3598" actId="478"/>
            <ac:spMkLst>
              <pc:docMk/>
              <pc:sldMasterMk cId="0" sldId="2147483648"/>
              <pc:sldLayoutMk cId="232599819" sldId="2147483664"/>
              <ac:spMk id="8" creationId="{36D8B023-23DD-4A9F-7AA3-5C9F4E142DD5}"/>
            </ac:spMkLst>
          </pc:spChg>
          <pc:spChg chg="mod">
            <ac:chgData name="Sara Astudillo" userId="354f4a92-275b-42f6-85b1-f714e1fe0747" providerId="ADAL" clId="{65337D2F-6828-5D71-9EF5-9BA3531D12E0}" dt="2025-12-14T16:22:23.601" v="3613"/>
            <ac:spMkLst>
              <pc:docMk/>
              <pc:sldMasterMk cId="0" sldId="2147483648"/>
              <pc:sldLayoutMk cId="232599819" sldId="2147483664"/>
              <ac:spMk id="12" creationId="{196742BB-AA0D-5DC6-90D7-3B982ED2A5CF}"/>
            </ac:spMkLst>
          </pc:spChg>
          <pc:grpChg chg="del">
            <ac:chgData name="Sara Astudillo" userId="354f4a92-275b-42f6-85b1-f714e1fe0747" providerId="ADAL" clId="{65337D2F-6828-5D71-9EF5-9BA3531D12E0}" dt="2025-12-14T16:21:01.392" v="3601" actId="478"/>
            <ac:grpSpMkLst>
              <pc:docMk/>
              <pc:sldMasterMk cId="0" sldId="2147483648"/>
              <pc:sldLayoutMk cId="232599819" sldId="2147483664"/>
              <ac:grpSpMk id="5" creationId="{F8FDD5B5-46EB-3F49-3F40-DAC8558CE183}"/>
            </ac:grpSpMkLst>
          </pc:grpChg>
          <pc:grpChg chg="add mod">
            <ac:chgData name="Sara Astudillo" userId="354f4a92-275b-42f6-85b1-f714e1fe0747" providerId="ADAL" clId="{65337D2F-6828-5D71-9EF5-9BA3531D12E0}" dt="2025-12-14T16:22:23.601" v="3613"/>
            <ac:grpSpMkLst>
              <pc:docMk/>
              <pc:sldMasterMk cId="0" sldId="2147483648"/>
              <pc:sldLayoutMk cId="232599819" sldId="2147483664"/>
              <ac:grpSpMk id="11" creationId="{6ADC5E12-B0E0-847E-D074-8E93BAB679F1}"/>
            </ac:grpSpMkLst>
          </pc:grpChg>
          <pc:picChg chg="del mod modCrop">
            <ac:chgData name="Sara Astudillo" userId="354f4a92-275b-42f6-85b1-f714e1fe0747" providerId="ADAL" clId="{65337D2F-6828-5D71-9EF5-9BA3531D12E0}" dt="2025-12-14T16:21:22.399" v="3607" actId="478"/>
            <ac:picMkLst>
              <pc:docMk/>
              <pc:sldMasterMk cId="0" sldId="2147483648"/>
              <pc:sldLayoutMk cId="232599819" sldId="2147483664"/>
              <ac:picMk id="2" creationId="{01A7100D-BCCE-C9A0-A9F9-2AB859193C9F}"/>
            </ac:picMkLst>
          </pc:picChg>
          <pc:picChg chg="del">
            <ac:chgData name="Sara Astudillo" userId="354f4a92-275b-42f6-85b1-f714e1fe0747" providerId="ADAL" clId="{65337D2F-6828-5D71-9EF5-9BA3531D12E0}" dt="2025-12-14T16:20:59.768" v="3600" actId="478"/>
            <ac:picMkLst>
              <pc:docMk/>
              <pc:sldMasterMk cId="0" sldId="2147483648"/>
              <pc:sldLayoutMk cId="232599819" sldId="2147483664"/>
              <ac:picMk id="4" creationId="{46655802-E646-333E-663A-E0B3B3E65199}"/>
            </ac:picMkLst>
          </pc:picChg>
          <pc:picChg chg="del">
            <ac:chgData name="Sara Astudillo" userId="354f4a92-275b-42f6-85b1-f714e1fe0747" providerId="ADAL" clId="{65337D2F-6828-5D71-9EF5-9BA3531D12E0}" dt="2025-12-14T16:20:59.462" v="3599" actId="478"/>
            <ac:picMkLst>
              <pc:docMk/>
              <pc:sldMasterMk cId="0" sldId="2147483648"/>
              <pc:sldLayoutMk cId="232599819" sldId="2147483664"/>
              <ac:picMk id="9" creationId="{E41E093C-D6CA-FB7E-D961-AC965DB47FB7}"/>
            </ac:picMkLst>
          </pc:picChg>
          <pc:picChg chg="add mod">
            <ac:chgData name="Sara Astudillo" userId="354f4a92-275b-42f6-85b1-f714e1fe0747" providerId="ADAL" clId="{65337D2F-6828-5D71-9EF5-9BA3531D12E0}" dt="2025-12-14T16:22:23.601" v="3613"/>
            <ac:picMkLst>
              <pc:docMk/>
              <pc:sldMasterMk cId="0" sldId="2147483648"/>
              <pc:sldLayoutMk cId="232599819" sldId="2147483664"/>
              <ac:picMk id="10" creationId="{B1FE43C5-50EF-C936-0172-C9A94C7030E9}"/>
            </ac:picMkLst>
          </pc:picChg>
          <pc:picChg chg="mod">
            <ac:chgData name="Sara Astudillo" userId="354f4a92-275b-42f6-85b1-f714e1fe0747" providerId="ADAL" clId="{65337D2F-6828-5D71-9EF5-9BA3531D12E0}" dt="2025-12-14T16:22:23.601" v="3613"/>
            <ac:picMkLst>
              <pc:docMk/>
              <pc:sldMasterMk cId="0" sldId="2147483648"/>
              <pc:sldLayoutMk cId="232599819" sldId="2147483664"/>
              <ac:picMk id="13" creationId="{2063661D-D72E-5363-C7AC-79B7B3712CA7}"/>
            </ac:picMkLst>
          </pc:picChg>
        </pc:sldLayoutChg>
      </pc:sldMasterChg>
    </pc:docChg>
  </pc:docChgLst>
  <pc:docChgLst>
    <pc:chgData name="Sara Astudillo" userId="S::sastudil@teco.com.ar::354f4a92-275b-42f6-85b1-f714e1fe0747" providerId="AD" clId="Web-{A8F4A6D6-517A-C01B-CDF9-497A72860BC2}"/>
    <pc:docChg chg="modSld">
      <pc:chgData name="Sara Astudillo" userId="S::sastudil@teco.com.ar::354f4a92-275b-42f6-85b1-f714e1fe0747" providerId="AD" clId="Web-{A8F4A6D6-517A-C01B-CDF9-497A72860BC2}" dt="2025-12-10T17:48:31.017" v="0" actId="1076"/>
      <pc:docMkLst>
        <pc:docMk/>
      </pc:docMkLst>
    </pc:docChg>
  </pc:docChgLst>
  <pc:docChgLst>
    <pc:chgData name="Luciano Zurlo" userId="S::lzurlo@teco.com.ar::646e0a9a-2460-419d-96f5-7ebd73bfc027" providerId="AD" clId="Web-{55439AC4-F710-8B4E-B097-97C57947BD61}"/>
    <pc:docChg chg="modSld">
      <pc:chgData name="Luciano Zurlo" userId="S::lzurlo@teco.com.ar::646e0a9a-2460-419d-96f5-7ebd73bfc027" providerId="AD" clId="Web-{55439AC4-F710-8B4E-B097-97C57947BD61}" dt="2025-12-02T13:10:38.556" v="8" actId="1076"/>
      <pc:docMkLst>
        <pc:docMk/>
      </pc:docMkLst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FC1B11-F248-AA0D-BE4A-C8C075DE3E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38D4B10-4702-9148-1E05-BA2A945B63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1213BDB-FC42-17E9-6CA2-3BF14F7993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120350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13247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emf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2.svg"/><Relationship Id="rId4" Type="http://schemas.openxmlformats.org/officeDocument/2006/relationships/image" Target="../media/image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2.sv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apositiva de título">
  <p:cSld name="Diapositiva de título">
    <p:bg>
      <p:bgPr>
        <a:gradFill flip="none" rotWithShape="1">
          <a:gsLst>
            <a:gs pos="30000">
              <a:srgbClr val="8C5BF6"/>
            </a:gs>
            <a:gs pos="0">
              <a:srgbClr val="042C50"/>
            </a:gs>
            <a:gs pos="100000">
              <a:schemeClr val="tx1"/>
            </a:gs>
            <a:gs pos="67000">
              <a:srgbClr val="FAE10D"/>
            </a:gs>
          </a:gsLst>
          <a:lin ang="1200000" scaled="0"/>
          <a:tileRect/>
        </a:gradFill>
        <a:effectLst/>
      </p:bgPr>
    </p:bg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vertical y texto" type="vertTitleAndTx">
  <p:cSld name="VERTICAL_TITLE_AND_VERTICAL_TEXT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8" name="Google Shape;38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0" name="Google Shape;40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Encabezado de sección">
  <p:cSld name="Encabezado de sección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>
  <p:cSld name="Comparación">
    <p:bg>
      <p:bgPr>
        <a:gradFill>
          <a:gsLst>
            <a:gs pos="38000">
              <a:srgbClr val="8C5BF6"/>
            </a:gs>
            <a:gs pos="16000">
              <a:srgbClr val="042C50"/>
            </a:gs>
            <a:gs pos="100000">
              <a:srgbClr val="042C50"/>
            </a:gs>
            <a:gs pos="68000">
              <a:srgbClr val="FAE10D"/>
            </a:gs>
          </a:gsLst>
          <a:lin ang="1200000" scaled="0"/>
        </a:grad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estrella, fuegos artificiales, cielo&#10;&#10;El contenido generado por IA puede ser incorrecto.">
            <a:extLst>
              <a:ext uri="{FF2B5EF4-FFF2-40B4-BE49-F238E27FC236}">
                <a16:creationId xmlns:a16="http://schemas.microsoft.com/office/drawing/2014/main" id="{01A7100D-BCCE-C9A0-A9F9-2AB859193C9F}"/>
              </a:ext>
            </a:extLst>
          </p:cNvPr>
          <p:cNvPicPr/>
          <p:nvPr userDrawn="1"/>
        </p:nvPicPr>
        <p:blipFill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8" t="490" r="140" b="3922"/>
          <a:stretch/>
        </p:blipFill>
        <p:spPr>
          <a:xfrm>
            <a:off x="1" y="1"/>
            <a:ext cx="12192000" cy="6858000"/>
          </a:xfrm>
          <a:prstGeom prst="rect">
            <a:avLst/>
          </a:prstGeom>
        </p:spPr>
      </p:pic>
      <p:sp>
        <p:nvSpPr>
          <p:cNvPr id="3" name="Rectángulo 2">
            <a:extLst>
              <a:ext uri="{FF2B5EF4-FFF2-40B4-BE49-F238E27FC236}">
                <a16:creationId xmlns:a16="http://schemas.microsoft.com/office/drawing/2014/main" id="{D7202E33-6D30-82F4-DC4E-A336165075D0}"/>
              </a:ext>
            </a:extLst>
          </p:cNvPr>
          <p:cNvSpPr/>
          <p:nvPr userDrawn="1"/>
        </p:nvSpPr>
        <p:spPr>
          <a:xfrm>
            <a:off x="-1" y="0"/>
            <a:ext cx="12192000" cy="6858000"/>
          </a:xfrm>
          <a:prstGeom prst="rect">
            <a:avLst/>
          </a:prstGeom>
          <a:gradFill>
            <a:gsLst>
              <a:gs pos="56000">
                <a:srgbClr val="8C5BF6">
                  <a:alpha val="44726"/>
                </a:srgbClr>
              </a:gs>
              <a:gs pos="0">
                <a:srgbClr val="042C50"/>
              </a:gs>
              <a:gs pos="100000">
                <a:srgbClr val="FAE10D">
                  <a:alpha val="4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46655802-E646-333E-663A-E0B3B3E651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817" y="390372"/>
            <a:ext cx="6703627" cy="5874856"/>
          </a:xfrm>
          <a:prstGeom prst="rect">
            <a:avLst/>
          </a:prstGeom>
        </p:spPr>
      </p:pic>
      <p:grpSp>
        <p:nvGrpSpPr>
          <p:cNvPr id="5" name="Grupo 4">
            <a:extLst>
              <a:ext uri="{FF2B5EF4-FFF2-40B4-BE49-F238E27FC236}">
                <a16:creationId xmlns:a16="http://schemas.microsoft.com/office/drawing/2014/main" id="{F8FDD5B5-46EB-3F49-3F40-DAC8558CE183}"/>
              </a:ext>
            </a:extLst>
          </p:cNvPr>
          <p:cNvGrpSpPr/>
          <p:nvPr userDrawn="1"/>
        </p:nvGrpSpPr>
        <p:grpSpPr>
          <a:xfrm>
            <a:off x="5084566" y="5917010"/>
            <a:ext cx="1890338" cy="350708"/>
            <a:chOff x="9532189" y="5886083"/>
            <a:chExt cx="2185358" cy="405442"/>
          </a:xfrm>
        </p:grpSpPr>
        <p:sp>
          <p:nvSpPr>
            <p:cNvPr id="6" name="Rectángulo: esquinas redondeadas 9">
              <a:extLst>
                <a:ext uri="{FF2B5EF4-FFF2-40B4-BE49-F238E27FC236}">
                  <a16:creationId xmlns:a16="http://schemas.microsoft.com/office/drawing/2014/main" id="{D882A48F-B6D7-B0EE-7494-2C3B42317AA5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51852005-CD32-148A-A2FA-8933A6782FF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sp>
        <p:nvSpPr>
          <p:cNvPr id="8" name="Rectángulo: esquinas redondeadas 9">
            <a:extLst>
              <a:ext uri="{FF2B5EF4-FFF2-40B4-BE49-F238E27FC236}">
                <a16:creationId xmlns:a16="http://schemas.microsoft.com/office/drawing/2014/main" id="{36D8B023-23DD-4A9F-7AA3-5C9F4E142DD5}"/>
              </a:ext>
            </a:extLst>
          </p:cNvPr>
          <p:cNvSpPr/>
          <p:nvPr userDrawn="1"/>
        </p:nvSpPr>
        <p:spPr>
          <a:xfrm>
            <a:off x="490816" y="390373"/>
            <a:ext cx="3422278" cy="517366"/>
          </a:xfrm>
          <a:prstGeom prst="roundRect">
            <a:avLst>
              <a:gd name="adj" fmla="val 34568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E41E093C-D6CA-FB7E-D961-AC965DB47FB7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354143" y="540553"/>
            <a:ext cx="1538765" cy="217005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Patrón de fondo&#10;&#10;AI-generated content may be incorrect.">
            <a:extLst>
              <a:ext uri="{FF2B5EF4-FFF2-40B4-BE49-F238E27FC236}">
                <a16:creationId xmlns:a16="http://schemas.microsoft.com/office/drawing/2014/main" id="{D4827320-18A2-4E81-4EBE-54A5B1E5C380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23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215" y="580444"/>
            <a:ext cx="11213570" cy="569711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3B96C14A-D0A3-0146-1AA1-0BB2F292D3D9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4" name="Rectángulo: esquinas redondeadas 9">
              <a:extLst>
                <a:ext uri="{FF2B5EF4-FFF2-40B4-BE49-F238E27FC236}">
                  <a16:creationId xmlns:a16="http://schemas.microsoft.com/office/drawing/2014/main" id="{1E30C03A-37AE-F21E-B193-2ED69F42EE30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01124F11-B977-85EE-202C-CEB7A538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preserve="1">
  <p:cSld name="1_Imagen con títul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Imagen que contiene Forma&#10;&#10;AI-generated content may be incorrect.">
            <a:extLst>
              <a:ext uri="{FF2B5EF4-FFF2-40B4-BE49-F238E27FC236}">
                <a16:creationId xmlns:a16="http://schemas.microsoft.com/office/drawing/2014/main" id="{28FB5EFC-7B5D-9869-383F-47DBB781E43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2" y="580443"/>
            <a:ext cx="11213570" cy="5697113"/>
          </a:xfrm>
          <a:prstGeom prst="rect">
            <a:avLst/>
          </a:prstGeom>
        </p:spPr>
      </p:pic>
      <p:sp>
        <p:nvSpPr>
          <p:cNvPr id="12" name="Rectángulo: esquinas redondeadas 9">
            <a:extLst>
              <a:ext uri="{FF2B5EF4-FFF2-40B4-BE49-F238E27FC236}">
                <a16:creationId xmlns:a16="http://schemas.microsoft.com/office/drawing/2014/main" id="{B09AA024-F869-3FE1-44C9-524E9116C287}"/>
              </a:ext>
            </a:extLst>
          </p:cNvPr>
          <p:cNvSpPr/>
          <p:nvPr/>
        </p:nvSpPr>
        <p:spPr>
          <a:xfrm>
            <a:off x="496041" y="580444"/>
            <a:ext cx="2198749" cy="500700"/>
          </a:xfrm>
          <a:prstGeom prst="roundRect">
            <a:avLst>
              <a:gd name="adj" fmla="val 22126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EB202D66-B3BC-69D3-20C6-1FE4EF8494BB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26032" y="722291"/>
            <a:ext cx="1538765" cy="2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1281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preserve="1">
  <p:cSld name="1_Imagen con títul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A4856442-BD07-601E-D56A-813D014FB608}"/>
              </a:ext>
            </a:extLst>
          </p:cNvPr>
          <p:cNvSpPr/>
          <p:nvPr userDrawn="1"/>
        </p:nvSpPr>
        <p:spPr>
          <a:xfrm>
            <a:off x="482388" y="580443"/>
            <a:ext cx="11213570" cy="5697112"/>
          </a:xfrm>
          <a:prstGeom prst="roundRect">
            <a:avLst>
              <a:gd name="adj" fmla="val 3674"/>
            </a:avLst>
          </a:prstGeom>
          <a:solidFill>
            <a:srgbClr val="FAFAF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16492154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ación" preserve="1">
  <p:cSld name="1_Comparación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D7202E33-6D30-82F4-DC4E-A336165075D0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59000">
                <a:srgbClr val="8C5BF6">
                  <a:alpha val="48221"/>
                </a:srgbClr>
              </a:gs>
              <a:gs pos="20000">
                <a:srgbClr val="042C50"/>
              </a:gs>
              <a:gs pos="100000">
                <a:srgbClr val="FAE10D">
                  <a:alpha val="47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Imagen 9" descr="Forma, Rectángulo&#10;&#10;AI-generated content may be incorrect.">
            <a:extLst>
              <a:ext uri="{FF2B5EF4-FFF2-40B4-BE49-F238E27FC236}">
                <a16:creationId xmlns:a16="http://schemas.microsoft.com/office/drawing/2014/main" id="{B1FE43C5-50EF-C936-0172-C9A94C7030E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" y="570634"/>
            <a:ext cx="11227224" cy="5716732"/>
          </a:xfrm>
          <a:prstGeom prst="rect">
            <a:avLst/>
          </a:prstGeom>
        </p:spPr>
      </p:pic>
      <p:grpSp>
        <p:nvGrpSpPr>
          <p:cNvPr id="11" name="Grupo 10">
            <a:extLst>
              <a:ext uri="{FF2B5EF4-FFF2-40B4-BE49-F238E27FC236}">
                <a16:creationId xmlns:a16="http://schemas.microsoft.com/office/drawing/2014/main" id="{6ADC5E12-B0E0-847E-D074-8E93BAB679F1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12" name="Rectángulo: esquinas redondeadas 9">
              <a:extLst>
                <a:ext uri="{FF2B5EF4-FFF2-40B4-BE49-F238E27FC236}">
                  <a16:creationId xmlns:a16="http://schemas.microsoft.com/office/drawing/2014/main" id="{196742BB-AA0D-5DC6-90D7-3B982ED2A5CF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3" name="Gráfico 12">
              <a:extLst>
                <a:ext uri="{FF2B5EF4-FFF2-40B4-BE49-F238E27FC236}">
                  <a16:creationId xmlns:a16="http://schemas.microsoft.com/office/drawing/2014/main" id="{2063661D-D72E-5363-C7AC-79B7B3712CA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25998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 preserve="1">
  <p:cSld name="1_Imagen con título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Forma, Rectángulo&#10;&#10;AI-generated content may be incorrect.">
            <a:extLst>
              <a:ext uri="{FF2B5EF4-FFF2-40B4-BE49-F238E27FC236}">
                <a16:creationId xmlns:a16="http://schemas.microsoft.com/office/drawing/2014/main" id="{E0C32B2B-82D7-95F4-ABA5-CB2D6A8853D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561" y="570634"/>
            <a:ext cx="11227224" cy="5716732"/>
          </a:xfrm>
          <a:prstGeom prst="rect">
            <a:avLst/>
          </a:prstGeom>
        </p:spPr>
      </p:pic>
      <p:grpSp>
        <p:nvGrpSpPr>
          <p:cNvPr id="3" name="Grupo 2">
            <a:extLst>
              <a:ext uri="{FF2B5EF4-FFF2-40B4-BE49-F238E27FC236}">
                <a16:creationId xmlns:a16="http://schemas.microsoft.com/office/drawing/2014/main" id="{3B96C14A-D0A3-0146-1AA1-0BB2F292D3D9}"/>
              </a:ext>
            </a:extLst>
          </p:cNvPr>
          <p:cNvGrpSpPr/>
          <p:nvPr userDrawn="1"/>
        </p:nvGrpSpPr>
        <p:grpSpPr>
          <a:xfrm>
            <a:off x="9770728" y="5969029"/>
            <a:ext cx="1768194" cy="328047"/>
            <a:chOff x="9532189" y="5886083"/>
            <a:chExt cx="2185358" cy="405442"/>
          </a:xfrm>
        </p:grpSpPr>
        <p:sp>
          <p:nvSpPr>
            <p:cNvPr id="4" name="Rectángulo: esquinas redondeadas 9">
              <a:extLst>
                <a:ext uri="{FF2B5EF4-FFF2-40B4-BE49-F238E27FC236}">
                  <a16:creationId xmlns:a16="http://schemas.microsoft.com/office/drawing/2014/main" id="{1E30C03A-37AE-F21E-B193-2ED69F42EE30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5" name="Gráfico 4">
              <a:extLst>
                <a:ext uri="{FF2B5EF4-FFF2-40B4-BE49-F238E27FC236}">
                  <a16:creationId xmlns:a16="http://schemas.microsoft.com/office/drawing/2014/main" id="{01124F11-B977-85EE-202C-CEB7A5384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82470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 type="vertTx">
  <p:cSld name="VERTICAL_TEX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38000">
              <a:srgbClr val="8C5BF6"/>
            </a:gs>
            <a:gs pos="16000">
              <a:srgbClr val="042C50"/>
            </a:gs>
            <a:gs pos="100000">
              <a:srgbClr val="042C50"/>
            </a:gs>
            <a:gs pos="68000">
              <a:srgbClr val="FAE10D"/>
            </a:gs>
          </a:gsLst>
          <a:lin ang="12000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7" r:id="rId4"/>
    <p:sldLayoutId id="2147483662" r:id="rId5"/>
    <p:sldLayoutId id="2147483663" r:id="rId6"/>
    <p:sldLayoutId id="2147483664" r:id="rId7"/>
    <p:sldLayoutId id="2147483661" r:id="rId8"/>
    <p:sldLayoutId id="2147483658" r:id="rId9"/>
    <p:sldLayoutId id="2147483659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emf"/><Relationship Id="rId4" Type="http://schemas.openxmlformats.org/officeDocument/2006/relationships/image" Target="../media/image14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9.png"/><Relationship Id="rId18" Type="http://schemas.openxmlformats.org/officeDocument/2006/relationships/image" Target="../media/image44.png"/><Relationship Id="rId26" Type="http://schemas.openxmlformats.org/officeDocument/2006/relationships/image" Target="../media/image52.png"/><Relationship Id="rId39" Type="http://schemas.openxmlformats.org/officeDocument/2006/relationships/image" Target="../media/image65.png"/><Relationship Id="rId21" Type="http://schemas.openxmlformats.org/officeDocument/2006/relationships/image" Target="../media/image47.png"/><Relationship Id="rId34" Type="http://schemas.openxmlformats.org/officeDocument/2006/relationships/image" Target="../media/image60.png"/><Relationship Id="rId42" Type="http://schemas.openxmlformats.org/officeDocument/2006/relationships/image" Target="../media/image68.png"/><Relationship Id="rId47" Type="http://schemas.openxmlformats.org/officeDocument/2006/relationships/image" Target="../media/image73.png"/><Relationship Id="rId50" Type="http://schemas.openxmlformats.org/officeDocument/2006/relationships/image" Target="../media/image76.png"/><Relationship Id="rId55" Type="http://schemas.openxmlformats.org/officeDocument/2006/relationships/image" Target="../media/image5.emf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6" Type="http://schemas.openxmlformats.org/officeDocument/2006/relationships/image" Target="../media/image42.png"/><Relationship Id="rId29" Type="http://schemas.openxmlformats.org/officeDocument/2006/relationships/image" Target="../media/image55.png"/><Relationship Id="rId11" Type="http://schemas.openxmlformats.org/officeDocument/2006/relationships/image" Target="../media/image37.png"/><Relationship Id="rId24" Type="http://schemas.openxmlformats.org/officeDocument/2006/relationships/image" Target="../media/image50.png"/><Relationship Id="rId32" Type="http://schemas.openxmlformats.org/officeDocument/2006/relationships/image" Target="../media/image58.png"/><Relationship Id="rId37" Type="http://schemas.openxmlformats.org/officeDocument/2006/relationships/image" Target="../media/image63.png"/><Relationship Id="rId40" Type="http://schemas.openxmlformats.org/officeDocument/2006/relationships/image" Target="../media/image66.png"/><Relationship Id="rId45" Type="http://schemas.openxmlformats.org/officeDocument/2006/relationships/image" Target="../media/image71.png"/><Relationship Id="rId53" Type="http://schemas.openxmlformats.org/officeDocument/2006/relationships/image" Target="../media/image78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19" Type="http://schemas.openxmlformats.org/officeDocument/2006/relationships/image" Target="../media/image45.png"/><Relationship Id="rId31" Type="http://schemas.openxmlformats.org/officeDocument/2006/relationships/image" Target="../media/image57.png"/><Relationship Id="rId44" Type="http://schemas.openxmlformats.org/officeDocument/2006/relationships/image" Target="../media/image70.png"/><Relationship Id="rId52" Type="http://schemas.openxmlformats.org/officeDocument/2006/relationships/image" Target="../media/image77.svg"/><Relationship Id="rId4" Type="http://schemas.openxmlformats.org/officeDocument/2006/relationships/image" Target="../media/image30.png"/><Relationship Id="rId9" Type="http://schemas.openxmlformats.org/officeDocument/2006/relationships/image" Target="../media/image35.png"/><Relationship Id="rId14" Type="http://schemas.openxmlformats.org/officeDocument/2006/relationships/image" Target="../media/image40.png"/><Relationship Id="rId22" Type="http://schemas.openxmlformats.org/officeDocument/2006/relationships/image" Target="../media/image48.png"/><Relationship Id="rId27" Type="http://schemas.openxmlformats.org/officeDocument/2006/relationships/image" Target="../media/image53.png"/><Relationship Id="rId30" Type="http://schemas.openxmlformats.org/officeDocument/2006/relationships/image" Target="../media/image56.png"/><Relationship Id="rId35" Type="http://schemas.openxmlformats.org/officeDocument/2006/relationships/image" Target="../media/image61.png"/><Relationship Id="rId43" Type="http://schemas.openxmlformats.org/officeDocument/2006/relationships/image" Target="../media/image69.png"/><Relationship Id="rId48" Type="http://schemas.openxmlformats.org/officeDocument/2006/relationships/image" Target="../media/image74.png"/><Relationship Id="rId56" Type="http://schemas.openxmlformats.org/officeDocument/2006/relationships/image" Target="../media/image80.emf"/><Relationship Id="rId8" Type="http://schemas.openxmlformats.org/officeDocument/2006/relationships/image" Target="../media/image34.png"/><Relationship Id="rId51" Type="http://schemas.openxmlformats.org/officeDocument/2006/relationships/image" Target="../media/image3.png"/><Relationship Id="rId3" Type="http://schemas.openxmlformats.org/officeDocument/2006/relationships/image" Target="../media/image29.png"/><Relationship Id="rId12" Type="http://schemas.openxmlformats.org/officeDocument/2006/relationships/image" Target="../media/image38.png"/><Relationship Id="rId17" Type="http://schemas.openxmlformats.org/officeDocument/2006/relationships/image" Target="../media/image43.png"/><Relationship Id="rId25" Type="http://schemas.openxmlformats.org/officeDocument/2006/relationships/image" Target="../media/image51.png"/><Relationship Id="rId33" Type="http://schemas.openxmlformats.org/officeDocument/2006/relationships/image" Target="../media/image59.png"/><Relationship Id="rId38" Type="http://schemas.openxmlformats.org/officeDocument/2006/relationships/image" Target="../media/image64.png"/><Relationship Id="rId46" Type="http://schemas.openxmlformats.org/officeDocument/2006/relationships/image" Target="../media/image72.png"/><Relationship Id="rId20" Type="http://schemas.openxmlformats.org/officeDocument/2006/relationships/image" Target="../media/image46.png"/><Relationship Id="rId41" Type="http://schemas.openxmlformats.org/officeDocument/2006/relationships/image" Target="../media/image67.png"/><Relationship Id="rId54" Type="http://schemas.openxmlformats.org/officeDocument/2006/relationships/image" Target="../media/image79.sv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2.png"/><Relationship Id="rId15" Type="http://schemas.openxmlformats.org/officeDocument/2006/relationships/image" Target="../media/image41.png"/><Relationship Id="rId23" Type="http://schemas.openxmlformats.org/officeDocument/2006/relationships/image" Target="../media/image49.png"/><Relationship Id="rId28" Type="http://schemas.openxmlformats.org/officeDocument/2006/relationships/image" Target="../media/image54.png"/><Relationship Id="rId36" Type="http://schemas.openxmlformats.org/officeDocument/2006/relationships/image" Target="../media/image62.png"/><Relationship Id="rId49" Type="http://schemas.openxmlformats.org/officeDocument/2006/relationships/image" Target="../media/image7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17.jpeg"/><Relationship Id="rId4" Type="http://schemas.openxmlformats.org/officeDocument/2006/relationships/image" Target="../media/image16.sv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upo 1">
            <a:extLst>
              <a:ext uri="{FF2B5EF4-FFF2-40B4-BE49-F238E27FC236}">
                <a16:creationId xmlns:a16="http://schemas.microsoft.com/office/drawing/2014/main" id="{8D811BDE-3604-CF07-5A08-4DE705EAF017}"/>
              </a:ext>
            </a:extLst>
          </p:cNvPr>
          <p:cNvGrpSpPr/>
          <p:nvPr/>
        </p:nvGrpSpPr>
        <p:grpSpPr>
          <a:xfrm>
            <a:off x="9733657" y="5932059"/>
            <a:ext cx="1768194" cy="328047"/>
            <a:chOff x="9532189" y="5886083"/>
            <a:chExt cx="2185358" cy="405442"/>
          </a:xfrm>
        </p:grpSpPr>
        <p:sp>
          <p:nvSpPr>
            <p:cNvPr id="3" name="Rectángulo: esquinas redondeadas 9">
              <a:extLst>
                <a:ext uri="{FF2B5EF4-FFF2-40B4-BE49-F238E27FC236}">
                  <a16:creationId xmlns:a16="http://schemas.microsoft.com/office/drawing/2014/main" id="{9D4B2E76-47C3-8F11-8B48-E87E43E87694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4" name="Gráfico 3">
              <a:extLst>
                <a:ext uri="{FF2B5EF4-FFF2-40B4-BE49-F238E27FC236}">
                  <a16:creationId xmlns:a16="http://schemas.microsoft.com/office/drawing/2014/main" id="{E6CCC299-42A2-EB94-36ED-994C511FD3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5" name="Grupo 4">
            <a:extLst>
              <a:ext uri="{FF2B5EF4-FFF2-40B4-BE49-F238E27FC236}">
                <a16:creationId xmlns:a16="http://schemas.microsoft.com/office/drawing/2014/main" id="{DB8D21A6-CA4F-DFB0-C15D-C4C6759CEDF2}"/>
              </a:ext>
            </a:extLst>
          </p:cNvPr>
          <p:cNvGrpSpPr/>
          <p:nvPr/>
        </p:nvGrpSpPr>
        <p:grpSpPr>
          <a:xfrm>
            <a:off x="417770" y="543033"/>
            <a:ext cx="11356460" cy="5771934"/>
            <a:chOff x="405413" y="528502"/>
            <a:chExt cx="11356460" cy="5771934"/>
          </a:xfrm>
        </p:grpSpPr>
        <p:sp>
          <p:nvSpPr>
            <p:cNvPr id="6" name="Rectángulo: esquinas redondeadas 9">
              <a:extLst>
                <a:ext uri="{FF2B5EF4-FFF2-40B4-BE49-F238E27FC236}">
                  <a16:creationId xmlns:a16="http://schemas.microsoft.com/office/drawing/2014/main" id="{BFC567A3-A40C-17C9-009B-25B6A594B1A7}"/>
                </a:ext>
              </a:extLst>
            </p:cNvPr>
            <p:cNvSpPr/>
            <p:nvPr/>
          </p:nvSpPr>
          <p:spPr>
            <a:xfrm>
              <a:off x="405414" y="528502"/>
              <a:ext cx="3411510" cy="455807"/>
            </a:xfrm>
            <a:prstGeom prst="roundRect">
              <a:avLst>
                <a:gd name="adj" fmla="val 3456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7" name="Forma libre 8">
              <a:extLst>
                <a:ext uri="{FF2B5EF4-FFF2-40B4-BE49-F238E27FC236}">
                  <a16:creationId xmlns:a16="http://schemas.microsoft.com/office/drawing/2014/main" id="{309F903A-0CE8-321B-08F1-F12AAF4FB22F}"/>
                </a:ext>
              </a:extLst>
            </p:cNvPr>
            <p:cNvSpPr/>
            <p:nvPr/>
          </p:nvSpPr>
          <p:spPr>
            <a:xfrm>
              <a:off x="405414" y="528502"/>
              <a:ext cx="11356459" cy="5771934"/>
            </a:xfrm>
            <a:custGeom>
              <a:avLst/>
              <a:gdLst>
                <a:gd name="csX0" fmla="*/ 2441103 w 7727935"/>
                <a:gd name="csY0" fmla="*/ 149600 h 3927732"/>
                <a:gd name="csX1" fmla="*/ 2441103 w 7727935"/>
                <a:gd name="csY1" fmla="*/ 281384 h 3927732"/>
                <a:gd name="csX2" fmla="*/ 2291391 w 7727935"/>
                <a:gd name="csY2" fmla="*/ 430984 h 3927732"/>
                <a:gd name="csX3" fmla="*/ 149712 w 7727935"/>
                <a:gd name="csY3" fmla="*/ 430984 h 3927732"/>
                <a:gd name="csX4" fmla="*/ 0 w 7727935"/>
                <a:gd name="csY4" fmla="*/ 580585 h 3927732"/>
                <a:gd name="csX5" fmla="*/ 0 w 7727935"/>
                <a:gd name="csY5" fmla="*/ 3342705 h 3927732"/>
                <a:gd name="csX6" fmla="*/ 149712 w 7727935"/>
                <a:gd name="csY6" fmla="*/ 3492305 h 3927732"/>
                <a:gd name="csX7" fmla="*/ 259362 w 7727935"/>
                <a:gd name="csY7" fmla="*/ 3492305 h 3927732"/>
                <a:gd name="csX8" fmla="*/ 409074 w 7727935"/>
                <a:gd name="csY8" fmla="*/ 3641906 h 3927732"/>
                <a:gd name="csX9" fmla="*/ 409074 w 7727935"/>
                <a:gd name="csY9" fmla="*/ 3778132 h 3927732"/>
                <a:gd name="csX10" fmla="*/ 558786 w 7727935"/>
                <a:gd name="csY10" fmla="*/ 3927733 h 3927732"/>
                <a:gd name="csX11" fmla="*/ 5950822 w 7727935"/>
                <a:gd name="csY11" fmla="*/ 3927733 h 3927732"/>
                <a:gd name="csX12" fmla="*/ 6100534 w 7727935"/>
                <a:gd name="csY12" fmla="*/ 3778132 h 3927732"/>
                <a:gd name="csX13" fmla="*/ 6100534 w 7727935"/>
                <a:gd name="csY13" fmla="*/ 3646349 h 3927732"/>
                <a:gd name="csX14" fmla="*/ 6250246 w 7727935"/>
                <a:gd name="csY14" fmla="*/ 3496749 h 3927732"/>
                <a:gd name="csX15" fmla="*/ 7578223 w 7727935"/>
                <a:gd name="csY15" fmla="*/ 3496749 h 3927732"/>
                <a:gd name="csX16" fmla="*/ 7727936 w 7727935"/>
                <a:gd name="csY16" fmla="*/ 3347148 h 3927732"/>
                <a:gd name="csX17" fmla="*/ 7727936 w 7727935"/>
                <a:gd name="csY17" fmla="*/ 149600 h 3927732"/>
                <a:gd name="csX18" fmla="*/ 7578223 w 7727935"/>
                <a:gd name="csY18" fmla="*/ 0 h 3927732"/>
                <a:gd name="csX19" fmla="*/ 2590815 w 7727935"/>
                <a:gd name="csY19" fmla="*/ 0 h 3927732"/>
                <a:gd name="csX20" fmla="*/ 2441103 w 7727935"/>
                <a:gd name="csY20" fmla="*/ 149600 h 39277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</a:cxnLst>
              <a:rect l="l" t="t" r="r" b="b"/>
              <a:pathLst>
                <a:path w="7727935" h="3927732">
                  <a:moveTo>
                    <a:pt x="2441103" y="149600"/>
                  </a:moveTo>
                  <a:lnTo>
                    <a:pt x="2441103" y="281384"/>
                  </a:lnTo>
                  <a:cubicBezTo>
                    <a:pt x="2441103" y="364026"/>
                    <a:pt x="2374095" y="430984"/>
                    <a:pt x="2291391" y="430984"/>
                  </a:cubicBezTo>
                  <a:lnTo>
                    <a:pt x="149712" y="430984"/>
                  </a:lnTo>
                  <a:cubicBezTo>
                    <a:pt x="67008" y="430984"/>
                    <a:pt x="0" y="497942"/>
                    <a:pt x="0" y="580585"/>
                  </a:cubicBezTo>
                  <a:lnTo>
                    <a:pt x="0" y="3342705"/>
                  </a:lnTo>
                  <a:cubicBezTo>
                    <a:pt x="0" y="3425347"/>
                    <a:pt x="67008" y="3492305"/>
                    <a:pt x="149712" y="3492305"/>
                  </a:cubicBezTo>
                  <a:lnTo>
                    <a:pt x="259362" y="3492305"/>
                  </a:lnTo>
                  <a:cubicBezTo>
                    <a:pt x="342066" y="3492305"/>
                    <a:pt x="409074" y="3559263"/>
                    <a:pt x="409074" y="3641906"/>
                  </a:cubicBezTo>
                  <a:lnTo>
                    <a:pt x="409074" y="3778132"/>
                  </a:lnTo>
                  <a:cubicBezTo>
                    <a:pt x="409074" y="3860775"/>
                    <a:pt x="476082" y="3927733"/>
                    <a:pt x="558786" y="3927733"/>
                  </a:cubicBezTo>
                  <a:lnTo>
                    <a:pt x="5950822" y="3927733"/>
                  </a:lnTo>
                  <a:cubicBezTo>
                    <a:pt x="6033526" y="3927733"/>
                    <a:pt x="6100534" y="3860775"/>
                    <a:pt x="6100534" y="3778132"/>
                  </a:cubicBezTo>
                  <a:lnTo>
                    <a:pt x="6100534" y="3646349"/>
                  </a:lnTo>
                  <a:cubicBezTo>
                    <a:pt x="6100534" y="3563707"/>
                    <a:pt x="6167542" y="3496749"/>
                    <a:pt x="6250246" y="3496749"/>
                  </a:cubicBezTo>
                  <a:lnTo>
                    <a:pt x="7578223" y="3496749"/>
                  </a:lnTo>
                  <a:cubicBezTo>
                    <a:pt x="7660928" y="3496749"/>
                    <a:pt x="7727936" y="3429790"/>
                    <a:pt x="7727936" y="3347148"/>
                  </a:cubicBezTo>
                  <a:lnTo>
                    <a:pt x="7727936" y="149600"/>
                  </a:lnTo>
                  <a:cubicBezTo>
                    <a:pt x="7727936" y="66958"/>
                    <a:pt x="7660928" y="0"/>
                    <a:pt x="7578223" y="0"/>
                  </a:cubicBezTo>
                  <a:lnTo>
                    <a:pt x="2590815" y="0"/>
                  </a:lnTo>
                  <a:cubicBezTo>
                    <a:pt x="2508111" y="0"/>
                    <a:pt x="2441103" y="66958"/>
                    <a:pt x="2441103" y="149600"/>
                  </a:cubicBezTo>
                  <a:close/>
                </a:path>
              </a:pathLst>
            </a:custGeom>
            <a:blipFill dpi="0" rotWithShape="1">
              <a:blip r:embed="rId4"/>
              <a:srcRect/>
              <a:stretch>
                <a:fillRect/>
              </a:stretch>
            </a:blipFill>
            <a:ln w="4446" cap="flat">
              <a:noFill/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8" name="Forma libre 13">
              <a:extLst>
                <a:ext uri="{FF2B5EF4-FFF2-40B4-BE49-F238E27FC236}">
                  <a16:creationId xmlns:a16="http://schemas.microsoft.com/office/drawing/2014/main" id="{1B621C56-8DEF-D549-EA84-9ECCCE47AB70}"/>
                </a:ext>
              </a:extLst>
            </p:cNvPr>
            <p:cNvSpPr/>
            <p:nvPr/>
          </p:nvSpPr>
          <p:spPr>
            <a:xfrm>
              <a:off x="405413" y="528502"/>
              <a:ext cx="11356459" cy="5771934"/>
            </a:xfrm>
            <a:custGeom>
              <a:avLst/>
              <a:gdLst>
                <a:gd name="csX0" fmla="*/ 2441103 w 7727935"/>
                <a:gd name="csY0" fmla="*/ 149600 h 3927732"/>
                <a:gd name="csX1" fmla="*/ 2441103 w 7727935"/>
                <a:gd name="csY1" fmla="*/ 281384 h 3927732"/>
                <a:gd name="csX2" fmla="*/ 2291391 w 7727935"/>
                <a:gd name="csY2" fmla="*/ 430984 h 3927732"/>
                <a:gd name="csX3" fmla="*/ 149712 w 7727935"/>
                <a:gd name="csY3" fmla="*/ 430984 h 3927732"/>
                <a:gd name="csX4" fmla="*/ 0 w 7727935"/>
                <a:gd name="csY4" fmla="*/ 580585 h 3927732"/>
                <a:gd name="csX5" fmla="*/ 0 w 7727935"/>
                <a:gd name="csY5" fmla="*/ 3342705 h 3927732"/>
                <a:gd name="csX6" fmla="*/ 149712 w 7727935"/>
                <a:gd name="csY6" fmla="*/ 3492305 h 3927732"/>
                <a:gd name="csX7" fmla="*/ 259362 w 7727935"/>
                <a:gd name="csY7" fmla="*/ 3492305 h 3927732"/>
                <a:gd name="csX8" fmla="*/ 409074 w 7727935"/>
                <a:gd name="csY8" fmla="*/ 3641906 h 3927732"/>
                <a:gd name="csX9" fmla="*/ 409074 w 7727935"/>
                <a:gd name="csY9" fmla="*/ 3778132 h 3927732"/>
                <a:gd name="csX10" fmla="*/ 558786 w 7727935"/>
                <a:gd name="csY10" fmla="*/ 3927733 h 3927732"/>
                <a:gd name="csX11" fmla="*/ 5950822 w 7727935"/>
                <a:gd name="csY11" fmla="*/ 3927733 h 3927732"/>
                <a:gd name="csX12" fmla="*/ 6100534 w 7727935"/>
                <a:gd name="csY12" fmla="*/ 3778132 h 3927732"/>
                <a:gd name="csX13" fmla="*/ 6100534 w 7727935"/>
                <a:gd name="csY13" fmla="*/ 3646349 h 3927732"/>
                <a:gd name="csX14" fmla="*/ 6250246 w 7727935"/>
                <a:gd name="csY14" fmla="*/ 3496749 h 3927732"/>
                <a:gd name="csX15" fmla="*/ 7578223 w 7727935"/>
                <a:gd name="csY15" fmla="*/ 3496749 h 3927732"/>
                <a:gd name="csX16" fmla="*/ 7727936 w 7727935"/>
                <a:gd name="csY16" fmla="*/ 3347148 h 3927732"/>
                <a:gd name="csX17" fmla="*/ 7727936 w 7727935"/>
                <a:gd name="csY17" fmla="*/ 149600 h 3927732"/>
                <a:gd name="csX18" fmla="*/ 7578223 w 7727935"/>
                <a:gd name="csY18" fmla="*/ 0 h 3927732"/>
                <a:gd name="csX19" fmla="*/ 2590815 w 7727935"/>
                <a:gd name="csY19" fmla="*/ 0 h 3927732"/>
                <a:gd name="csX20" fmla="*/ 2441103 w 7727935"/>
                <a:gd name="csY20" fmla="*/ 149600 h 39277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</a:cxnLst>
              <a:rect l="l" t="t" r="r" b="b"/>
              <a:pathLst>
                <a:path w="7727935" h="3927732">
                  <a:moveTo>
                    <a:pt x="2441103" y="149600"/>
                  </a:moveTo>
                  <a:lnTo>
                    <a:pt x="2441103" y="281384"/>
                  </a:lnTo>
                  <a:cubicBezTo>
                    <a:pt x="2441103" y="364026"/>
                    <a:pt x="2374095" y="430984"/>
                    <a:pt x="2291391" y="430984"/>
                  </a:cubicBezTo>
                  <a:lnTo>
                    <a:pt x="149712" y="430984"/>
                  </a:lnTo>
                  <a:cubicBezTo>
                    <a:pt x="67008" y="430984"/>
                    <a:pt x="0" y="497942"/>
                    <a:pt x="0" y="580585"/>
                  </a:cubicBezTo>
                  <a:lnTo>
                    <a:pt x="0" y="3342705"/>
                  </a:lnTo>
                  <a:cubicBezTo>
                    <a:pt x="0" y="3425347"/>
                    <a:pt x="67008" y="3492305"/>
                    <a:pt x="149712" y="3492305"/>
                  </a:cubicBezTo>
                  <a:lnTo>
                    <a:pt x="259362" y="3492305"/>
                  </a:lnTo>
                  <a:cubicBezTo>
                    <a:pt x="342066" y="3492305"/>
                    <a:pt x="409074" y="3559263"/>
                    <a:pt x="409074" y="3641906"/>
                  </a:cubicBezTo>
                  <a:lnTo>
                    <a:pt x="409074" y="3778132"/>
                  </a:lnTo>
                  <a:cubicBezTo>
                    <a:pt x="409074" y="3860775"/>
                    <a:pt x="476082" y="3927733"/>
                    <a:pt x="558786" y="3927733"/>
                  </a:cubicBezTo>
                  <a:lnTo>
                    <a:pt x="5950822" y="3927733"/>
                  </a:lnTo>
                  <a:cubicBezTo>
                    <a:pt x="6033526" y="3927733"/>
                    <a:pt x="6100534" y="3860775"/>
                    <a:pt x="6100534" y="3778132"/>
                  </a:cubicBezTo>
                  <a:lnTo>
                    <a:pt x="6100534" y="3646349"/>
                  </a:lnTo>
                  <a:cubicBezTo>
                    <a:pt x="6100534" y="3563707"/>
                    <a:pt x="6167542" y="3496749"/>
                    <a:pt x="6250246" y="3496749"/>
                  </a:cubicBezTo>
                  <a:lnTo>
                    <a:pt x="7578223" y="3496749"/>
                  </a:lnTo>
                  <a:cubicBezTo>
                    <a:pt x="7660928" y="3496749"/>
                    <a:pt x="7727936" y="3429790"/>
                    <a:pt x="7727936" y="3347148"/>
                  </a:cubicBezTo>
                  <a:lnTo>
                    <a:pt x="7727936" y="149600"/>
                  </a:lnTo>
                  <a:cubicBezTo>
                    <a:pt x="7727936" y="66958"/>
                    <a:pt x="7660928" y="0"/>
                    <a:pt x="7578223" y="0"/>
                  </a:cubicBezTo>
                  <a:lnTo>
                    <a:pt x="2590815" y="0"/>
                  </a:lnTo>
                  <a:cubicBezTo>
                    <a:pt x="2508111" y="0"/>
                    <a:pt x="2441103" y="66958"/>
                    <a:pt x="2441103" y="149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tx1"/>
                </a:gs>
                <a:gs pos="32000">
                  <a:srgbClr val="3604A1">
                    <a:alpha val="84391"/>
                  </a:srgbClr>
                </a:gs>
                <a:gs pos="54000">
                  <a:srgbClr val="8C5BF6">
                    <a:alpha val="42145"/>
                  </a:srgbClr>
                </a:gs>
                <a:gs pos="95000">
                  <a:schemeClr val="tx1"/>
                </a:gs>
              </a:gsLst>
              <a:lin ang="2700000" scaled="1"/>
              <a:tileRect/>
            </a:gradFill>
            <a:ln w="4446" cap="flat">
              <a:noFill/>
              <a:prstDash val="solid"/>
              <a:miter/>
            </a:ln>
          </p:spPr>
          <p:txBody>
            <a:bodyPr/>
            <a:lstStyle>
              <a:defPPr>
                <a:defRPr lang="es-A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</p:grpSp>
      <p:sp>
        <p:nvSpPr>
          <p:cNvPr id="9" name="Google Shape;58;p2">
            <a:extLst>
              <a:ext uri="{FF2B5EF4-FFF2-40B4-BE49-F238E27FC236}">
                <a16:creationId xmlns:a16="http://schemas.microsoft.com/office/drawing/2014/main" id="{5F91B629-305E-B7E2-81BF-3514F5520C98}"/>
              </a:ext>
            </a:extLst>
          </p:cNvPr>
          <p:cNvSpPr txBox="1"/>
          <p:nvPr/>
        </p:nvSpPr>
        <p:spPr>
          <a:xfrm>
            <a:off x="1024074" y="2459504"/>
            <a:ext cx="706759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5400">
                <a:solidFill>
                  <a:schemeClr val="lt1"/>
                </a:solidFill>
                <a:latin typeface="Pulso" pitchFamily="2" charset="0"/>
                <a:sym typeface="Arial"/>
              </a:rPr>
              <a:t>Título de la presentación acá</a:t>
            </a:r>
            <a:endParaRPr sz="5400">
              <a:latin typeface="Pulso" pitchFamily="2" charset="0"/>
            </a:endParaRPr>
          </a:p>
        </p:txBody>
      </p:sp>
      <p:sp>
        <p:nvSpPr>
          <p:cNvPr id="10" name="Google Shape;59;p2">
            <a:extLst>
              <a:ext uri="{FF2B5EF4-FFF2-40B4-BE49-F238E27FC236}">
                <a16:creationId xmlns:a16="http://schemas.microsoft.com/office/drawing/2014/main" id="{6A242BC8-623D-4D91-D739-1CA6A59A775B}"/>
              </a:ext>
            </a:extLst>
          </p:cNvPr>
          <p:cNvSpPr txBox="1"/>
          <p:nvPr/>
        </p:nvSpPr>
        <p:spPr>
          <a:xfrm>
            <a:off x="1024074" y="4398496"/>
            <a:ext cx="34115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bg1"/>
                </a:solidFill>
                <a:latin typeface="Pulso Light" pitchFamily="2" charset="0"/>
                <a:sym typeface="Arial"/>
              </a:rPr>
              <a:t>Subtítulo de la presentación</a:t>
            </a:r>
            <a:endParaRPr>
              <a:solidFill>
                <a:schemeClr val="bg1"/>
              </a:solidFill>
              <a:latin typeface="Pulso Light" pitchFamily="2" charset="0"/>
            </a:endParaRP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2B3E3139-42CB-CA25-1205-451F8B7A87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143" y="662433"/>
            <a:ext cx="1538765" cy="2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81547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Imagen 61" descr="Imagen que contiene Forma&#10;&#10;AI-generated content may be incorrect.">
            <a:extLst>
              <a:ext uri="{FF2B5EF4-FFF2-40B4-BE49-F238E27FC236}">
                <a16:creationId xmlns:a16="http://schemas.microsoft.com/office/drawing/2014/main" id="{FD799487-C334-8DA7-B5A0-E24E28838B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6042" y="580443"/>
            <a:ext cx="11213570" cy="5697113"/>
          </a:xfrm>
          <a:prstGeom prst="rect">
            <a:avLst/>
          </a:prstGeom>
        </p:spPr>
      </p:pic>
      <p:sp>
        <p:nvSpPr>
          <p:cNvPr id="14" name="CuadroTexto 13">
            <a:extLst>
              <a:ext uri="{FF2B5EF4-FFF2-40B4-BE49-F238E27FC236}">
                <a16:creationId xmlns:a16="http://schemas.microsoft.com/office/drawing/2014/main" id="{62599DA3-2D84-E1F1-A33A-DE9D81581856}"/>
              </a:ext>
            </a:extLst>
          </p:cNvPr>
          <p:cNvSpPr txBox="1"/>
          <p:nvPr/>
        </p:nvSpPr>
        <p:spPr>
          <a:xfrm>
            <a:off x="3135086" y="1695521"/>
            <a:ext cx="7500547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2400" b="1" err="1">
                <a:solidFill>
                  <a:srgbClr val="042C50"/>
                </a:solidFill>
                <a:latin typeface="Pulso Light" pitchFamily="2" charset="0"/>
              </a:rPr>
              <a:t>Lorem</a:t>
            </a:r>
            <a:r>
              <a:rPr lang="es-AR" sz="2400" b="1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2400" b="1" err="1">
                <a:solidFill>
                  <a:srgbClr val="042C50"/>
                </a:solidFill>
                <a:latin typeface="Pulso Light" pitchFamily="2" charset="0"/>
              </a:rPr>
              <a:t>ipsum</a:t>
            </a:r>
            <a:r>
              <a:rPr lang="es-AR" sz="2400" b="1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2400">
                <a:solidFill>
                  <a:srgbClr val="042C50"/>
                </a:solidFill>
                <a:latin typeface="Pulso Light" pitchFamily="2" charset="0"/>
              </a:rPr>
              <a:t>dolor </a:t>
            </a:r>
            <a:r>
              <a:rPr lang="es-AR" sz="2400" err="1">
                <a:solidFill>
                  <a:srgbClr val="042C50"/>
                </a:solidFill>
                <a:latin typeface="Pulso Light" pitchFamily="2" charset="0"/>
              </a:rPr>
              <a:t>sit</a:t>
            </a:r>
            <a:r>
              <a:rPr lang="es-AR" sz="24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2400" err="1">
                <a:solidFill>
                  <a:srgbClr val="042C50"/>
                </a:solidFill>
                <a:latin typeface="Pulso Light" pitchFamily="2" charset="0"/>
              </a:rPr>
              <a:t>amet</a:t>
            </a:r>
            <a:r>
              <a:rPr lang="es-AR" sz="2400">
                <a:solidFill>
                  <a:srgbClr val="042C50"/>
                </a:solidFill>
                <a:latin typeface="Pulso Light" pitchFamily="2" charset="0"/>
              </a:rPr>
              <a:t>, </a:t>
            </a:r>
            <a:r>
              <a:rPr lang="es-AR" sz="2400" err="1">
                <a:solidFill>
                  <a:srgbClr val="042C50"/>
                </a:solidFill>
                <a:latin typeface="Pulso" pitchFamily="2" charset="0"/>
              </a:rPr>
              <a:t>consectetuer</a:t>
            </a:r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2400" err="1">
                <a:solidFill>
                  <a:srgbClr val="042C50"/>
                </a:solidFill>
                <a:latin typeface="Pulso" pitchFamily="2" charset="0"/>
              </a:rPr>
              <a:t>adipiscing</a:t>
            </a:r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2400" err="1">
                <a:solidFill>
                  <a:srgbClr val="042C50"/>
                </a:solidFill>
                <a:latin typeface="Pulso" pitchFamily="2" charset="0"/>
              </a:rPr>
              <a:t>elit</a:t>
            </a:r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, sed </a:t>
            </a:r>
            <a:r>
              <a:rPr lang="es-AR" sz="2400" err="1">
                <a:solidFill>
                  <a:srgbClr val="042C50"/>
                </a:solidFill>
                <a:latin typeface="Pulso" pitchFamily="2" charset="0"/>
              </a:rPr>
              <a:t>diam</a:t>
            </a:r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2400" err="1">
                <a:solidFill>
                  <a:srgbClr val="042C50"/>
                </a:solidFill>
                <a:latin typeface="Pulso Light" pitchFamily="2" charset="0"/>
              </a:rPr>
              <a:t>nonummy</a:t>
            </a:r>
            <a:r>
              <a:rPr lang="es-AR" sz="24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2400" err="1">
                <a:solidFill>
                  <a:srgbClr val="042C50"/>
                </a:solidFill>
                <a:latin typeface="Pulso Light" pitchFamily="2" charset="0"/>
              </a:rPr>
              <a:t>nibh</a:t>
            </a:r>
            <a:r>
              <a:rPr lang="es-AR" sz="2400">
                <a:solidFill>
                  <a:srgbClr val="042C50"/>
                </a:solidFill>
                <a:latin typeface="Pulso Light" pitchFamily="2" charset="0"/>
              </a:rPr>
              <a:t> </a:t>
            </a:r>
            <a:r>
              <a:rPr lang="es-AR" sz="2400" err="1">
                <a:solidFill>
                  <a:srgbClr val="042C50"/>
                </a:solidFill>
                <a:latin typeface="Pulso Light" pitchFamily="2" charset="0"/>
              </a:rPr>
              <a:t>euismod</a:t>
            </a:r>
            <a:endParaRPr lang="es-AR" sz="2400">
              <a:solidFill>
                <a:srgbClr val="042C50"/>
              </a:solidFill>
              <a:latin typeface="Pulso Light" pitchFamily="2" charset="0"/>
            </a:endParaRPr>
          </a:p>
        </p:txBody>
      </p:sp>
      <p:pic>
        <p:nvPicPr>
          <p:cNvPr id="3" name="Imagen 2" descr="Imagen que contiene objeto, tabla&#10;&#10;AI-generated content may be incorrect.">
            <a:extLst>
              <a:ext uri="{FF2B5EF4-FFF2-40B4-BE49-F238E27FC236}">
                <a16:creationId xmlns:a16="http://schemas.microsoft.com/office/drawing/2014/main" id="{96B545AE-4FF3-C228-CADE-D358FBAA41D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4287" y="3202942"/>
            <a:ext cx="2651346" cy="2266009"/>
          </a:xfrm>
          <a:prstGeom prst="rect">
            <a:avLst/>
          </a:prstGeom>
        </p:spPr>
      </p:pic>
      <p:pic>
        <p:nvPicPr>
          <p:cNvPr id="9" name="Imagen 8" descr="Imagen de la pantalla de un video juego&#10;&#10;AI-generated content may be incorrect.">
            <a:extLst>
              <a:ext uri="{FF2B5EF4-FFF2-40B4-BE49-F238E27FC236}">
                <a16:creationId xmlns:a16="http://schemas.microsoft.com/office/drawing/2014/main" id="{6A16A522-D717-39EB-D481-B9C8B380415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6367" y="3202942"/>
            <a:ext cx="2651346" cy="2266009"/>
          </a:xfrm>
          <a:prstGeom prst="rect">
            <a:avLst/>
          </a:prstGeom>
        </p:spPr>
      </p:pic>
      <p:pic>
        <p:nvPicPr>
          <p:cNvPr id="13" name="Imagen 12" descr="Patrón de fondo&#10;&#10;AI-generated content may be incorrect.">
            <a:extLst>
              <a:ext uri="{FF2B5EF4-FFF2-40B4-BE49-F238E27FC236}">
                <a16:creationId xmlns:a16="http://schemas.microsoft.com/office/drawing/2014/main" id="{2B07A7CC-1DEF-2A99-2A50-76FFE8E1EA1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77154" y="3202942"/>
            <a:ext cx="2651346" cy="2266009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C144D3F-CBC1-B6B9-0AFD-A87AB33F5417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6" name="Conector recto de flecha 15">
            <a:extLst>
              <a:ext uri="{FF2B5EF4-FFF2-40B4-BE49-F238E27FC236}">
                <a16:creationId xmlns:a16="http://schemas.microsoft.com/office/drawing/2014/main" id="{C3449A33-F89F-6683-D9FE-2A49FEE6CB19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7" name="CuadroTexto 16">
            <a:extLst>
              <a:ext uri="{FF2B5EF4-FFF2-40B4-BE49-F238E27FC236}">
                <a16:creationId xmlns:a16="http://schemas.microsoft.com/office/drawing/2014/main" id="{5D2F7440-A3F7-9530-2538-71DDEB0C535F}"/>
              </a:ext>
            </a:extLst>
          </p:cNvPr>
          <p:cNvSpPr txBox="1"/>
          <p:nvPr/>
        </p:nvSpPr>
        <p:spPr>
          <a:xfrm>
            <a:off x="1588720" y="3136611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>
                <a:latin typeface="Pulso" pitchFamily="2" charset="0"/>
              </a:rPr>
              <a:t>Frase</a:t>
            </a:r>
          </a:p>
          <a:p>
            <a:r>
              <a:rPr lang="es-AR">
                <a:latin typeface="Pulso" pitchFamily="2" charset="0"/>
              </a:rPr>
              <a:t>Destacada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1A3F7CD-A4C1-C722-609F-D4F99EBCED3F}"/>
              </a:ext>
            </a:extLst>
          </p:cNvPr>
          <p:cNvSpPr txBox="1"/>
          <p:nvPr/>
        </p:nvSpPr>
        <p:spPr>
          <a:xfrm>
            <a:off x="4756592" y="3136611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>
                <a:latin typeface="Pulso" pitchFamily="2" charset="0"/>
              </a:rPr>
              <a:t>Fase</a:t>
            </a:r>
          </a:p>
          <a:p>
            <a:r>
              <a:rPr lang="es-AR">
                <a:latin typeface="Pulso" pitchFamily="2" charset="0"/>
              </a:rPr>
              <a:t>Destacada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E387A9E7-8F1F-FD74-D14A-4D50C70FE8B5}"/>
              </a:ext>
            </a:extLst>
          </p:cNvPr>
          <p:cNvSpPr txBox="1"/>
          <p:nvPr/>
        </p:nvSpPr>
        <p:spPr>
          <a:xfrm>
            <a:off x="7997941" y="3136610"/>
            <a:ext cx="1825113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>
                <a:latin typeface="Pulso" pitchFamily="2" charset="0"/>
              </a:rPr>
              <a:t>Frase</a:t>
            </a:r>
          </a:p>
          <a:p>
            <a:r>
              <a:rPr lang="es-AR">
                <a:latin typeface="Pulso" pitchFamily="2" charset="0"/>
              </a:rPr>
              <a:t>Destacada</a:t>
            </a:r>
          </a:p>
        </p:txBody>
      </p:sp>
    </p:spTree>
    <p:extLst>
      <p:ext uri="{BB962C8B-B14F-4D97-AF65-F5344CB8AC3E}">
        <p14:creationId xmlns:p14="http://schemas.microsoft.com/office/powerpoint/2010/main" val="629914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E5373-7F17-E7F1-052E-4B058AF00401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F882AD6-6C6F-511B-A14B-30FF0BF25441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0" name="CuadroTexto 69">
            <a:extLst>
              <a:ext uri="{FF2B5EF4-FFF2-40B4-BE49-F238E27FC236}">
                <a16:creationId xmlns:a16="http://schemas.microsoft.com/office/drawing/2014/main" id="{EDBCCEDA-941E-BECC-C04A-5B66D4277A7E}"/>
              </a:ext>
            </a:extLst>
          </p:cNvPr>
          <p:cNvSpPr txBox="1"/>
          <p:nvPr/>
        </p:nvSpPr>
        <p:spPr>
          <a:xfrm>
            <a:off x="3089393" y="2356206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042C50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71" name="CuadroTexto 70">
            <a:extLst>
              <a:ext uri="{FF2B5EF4-FFF2-40B4-BE49-F238E27FC236}">
                <a16:creationId xmlns:a16="http://schemas.microsoft.com/office/drawing/2014/main" id="{86CB626B-76FD-F53A-2B15-9078EA5A6E0D}"/>
              </a:ext>
            </a:extLst>
          </p:cNvPr>
          <p:cNvSpPr txBox="1"/>
          <p:nvPr/>
        </p:nvSpPr>
        <p:spPr>
          <a:xfrm>
            <a:off x="3089393" y="2625930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72" name="CuadroTexto 71">
            <a:extLst>
              <a:ext uri="{FF2B5EF4-FFF2-40B4-BE49-F238E27FC236}">
                <a16:creationId xmlns:a16="http://schemas.microsoft.com/office/drawing/2014/main" id="{4FC5DEBC-59E5-5789-BDC3-173EA9000463}"/>
              </a:ext>
            </a:extLst>
          </p:cNvPr>
          <p:cNvSpPr txBox="1"/>
          <p:nvPr/>
        </p:nvSpPr>
        <p:spPr>
          <a:xfrm>
            <a:off x="3089393" y="3430683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042C50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73" name="CuadroTexto 72">
            <a:extLst>
              <a:ext uri="{FF2B5EF4-FFF2-40B4-BE49-F238E27FC236}">
                <a16:creationId xmlns:a16="http://schemas.microsoft.com/office/drawing/2014/main" id="{0FE45409-F8BA-C751-0F93-3B02A6AF7758}"/>
              </a:ext>
            </a:extLst>
          </p:cNvPr>
          <p:cNvSpPr txBox="1"/>
          <p:nvPr/>
        </p:nvSpPr>
        <p:spPr>
          <a:xfrm>
            <a:off x="3089393" y="3688186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74" name="CuadroTexto 73">
            <a:extLst>
              <a:ext uri="{FF2B5EF4-FFF2-40B4-BE49-F238E27FC236}">
                <a16:creationId xmlns:a16="http://schemas.microsoft.com/office/drawing/2014/main" id="{592F1CF1-2B88-EA12-BA18-32A45086B0BB}"/>
              </a:ext>
            </a:extLst>
          </p:cNvPr>
          <p:cNvSpPr txBox="1"/>
          <p:nvPr/>
        </p:nvSpPr>
        <p:spPr>
          <a:xfrm>
            <a:off x="3089393" y="4526525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042C50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75" name="CuadroTexto 74">
            <a:extLst>
              <a:ext uri="{FF2B5EF4-FFF2-40B4-BE49-F238E27FC236}">
                <a16:creationId xmlns:a16="http://schemas.microsoft.com/office/drawing/2014/main" id="{1CF2C154-6F4C-C15A-11C8-1D3B2EFDF620}"/>
              </a:ext>
            </a:extLst>
          </p:cNvPr>
          <p:cNvSpPr txBox="1"/>
          <p:nvPr/>
        </p:nvSpPr>
        <p:spPr>
          <a:xfrm>
            <a:off x="3089393" y="4784028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AB61F8B2-B093-1D06-74FB-82F00C53B037}"/>
              </a:ext>
            </a:extLst>
          </p:cNvPr>
          <p:cNvSpPr txBox="1"/>
          <p:nvPr/>
        </p:nvSpPr>
        <p:spPr>
          <a:xfrm>
            <a:off x="7396089" y="2356206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042C50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1FB3FAD0-0E00-C201-F715-B00C6FCC6C9B}"/>
              </a:ext>
            </a:extLst>
          </p:cNvPr>
          <p:cNvSpPr txBox="1"/>
          <p:nvPr/>
        </p:nvSpPr>
        <p:spPr>
          <a:xfrm>
            <a:off x="7396089" y="2625930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06D46ACB-6665-6E17-912D-130C9E021FF2}"/>
              </a:ext>
            </a:extLst>
          </p:cNvPr>
          <p:cNvSpPr txBox="1"/>
          <p:nvPr/>
        </p:nvSpPr>
        <p:spPr>
          <a:xfrm>
            <a:off x="7396089" y="3430683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042C50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FDC3F8D1-FFD0-9606-6EC8-DC34F2427630}"/>
              </a:ext>
            </a:extLst>
          </p:cNvPr>
          <p:cNvSpPr txBox="1"/>
          <p:nvPr/>
        </p:nvSpPr>
        <p:spPr>
          <a:xfrm>
            <a:off x="7396089" y="3688186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C27824C-FD26-D67A-CE68-0C6EAFC1AC96}"/>
              </a:ext>
            </a:extLst>
          </p:cNvPr>
          <p:cNvSpPr txBox="1"/>
          <p:nvPr/>
        </p:nvSpPr>
        <p:spPr>
          <a:xfrm>
            <a:off x="7396089" y="4504064"/>
            <a:ext cx="1415452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600">
                <a:solidFill>
                  <a:srgbClr val="042C50"/>
                </a:solidFill>
                <a:latin typeface="Pulso" pitchFamily="2" charset="0"/>
              </a:rPr>
              <a:t>Frase corta Acá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54E4A4BA-6674-B9CD-4B38-67ACB351854F}"/>
              </a:ext>
            </a:extLst>
          </p:cNvPr>
          <p:cNvSpPr txBox="1"/>
          <p:nvPr/>
        </p:nvSpPr>
        <p:spPr>
          <a:xfrm>
            <a:off x="7396089" y="4761567"/>
            <a:ext cx="248675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rgbClr val="0D060C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rgbClr val="0D060C"/>
                </a:solidFill>
                <a:latin typeface="Pulso" pitchFamily="2" charset="0"/>
              </a:rPr>
              <a:t>, sed 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141C40D-C456-69E9-3CB4-1AF89B3D0A79}"/>
              </a:ext>
            </a:extLst>
          </p:cNvPr>
          <p:cNvGrpSpPr/>
          <p:nvPr/>
        </p:nvGrpSpPr>
        <p:grpSpPr>
          <a:xfrm>
            <a:off x="1992190" y="2225927"/>
            <a:ext cx="859478" cy="859478"/>
            <a:chOff x="1811693" y="2420435"/>
            <a:chExt cx="859478" cy="859478"/>
          </a:xfrm>
        </p:grpSpPr>
        <p:pic>
          <p:nvPicPr>
            <p:cNvPr id="2" name="Imagen 1">
              <a:extLst>
                <a:ext uri="{FF2B5EF4-FFF2-40B4-BE49-F238E27FC236}">
                  <a16:creationId xmlns:a16="http://schemas.microsoft.com/office/drawing/2014/main" id="{FEC445D0-B7D3-5196-E40D-3CAA0C8A42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16" name="Elipse 15">
              <a:extLst>
                <a:ext uri="{FF2B5EF4-FFF2-40B4-BE49-F238E27FC236}">
                  <a16:creationId xmlns:a16="http://schemas.microsoft.com/office/drawing/2014/main" id="{15DC7BBE-A82F-81C6-DDC9-E842FD8625ED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3604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24" name="Grupo 23">
            <a:extLst>
              <a:ext uri="{FF2B5EF4-FFF2-40B4-BE49-F238E27FC236}">
                <a16:creationId xmlns:a16="http://schemas.microsoft.com/office/drawing/2014/main" id="{89A4B9F5-1D97-6092-351E-AB9FD03E9CA7}"/>
              </a:ext>
            </a:extLst>
          </p:cNvPr>
          <p:cNvGrpSpPr/>
          <p:nvPr/>
        </p:nvGrpSpPr>
        <p:grpSpPr>
          <a:xfrm>
            <a:off x="1981039" y="3334277"/>
            <a:ext cx="859478" cy="859478"/>
            <a:chOff x="1800542" y="2409284"/>
            <a:chExt cx="859478" cy="859478"/>
          </a:xfrm>
        </p:grpSpPr>
        <p:pic>
          <p:nvPicPr>
            <p:cNvPr id="25" name="Imagen 24">
              <a:extLst>
                <a:ext uri="{FF2B5EF4-FFF2-40B4-BE49-F238E27FC236}">
                  <a16:creationId xmlns:a16="http://schemas.microsoft.com/office/drawing/2014/main" id="{6C1E39AF-6CAF-EE9D-FF67-BD300EBD1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27656" y="2540451"/>
              <a:ext cx="605251" cy="597145"/>
            </a:xfrm>
            <a:prstGeom prst="ellipse">
              <a:avLst/>
            </a:prstGeom>
          </p:spPr>
        </p:pic>
        <p:sp>
          <p:nvSpPr>
            <p:cNvPr id="26" name="Elipse 25">
              <a:extLst>
                <a:ext uri="{FF2B5EF4-FFF2-40B4-BE49-F238E27FC236}">
                  <a16:creationId xmlns:a16="http://schemas.microsoft.com/office/drawing/2014/main" id="{61977403-451E-DBCA-6128-9E511A6430F5}"/>
                </a:ext>
              </a:extLst>
            </p:cNvPr>
            <p:cNvSpPr/>
            <p:nvPr/>
          </p:nvSpPr>
          <p:spPr>
            <a:xfrm>
              <a:off x="1800542" y="2409284"/>
              <a:ext cx="859478" cy="859478"/>
            </a:xfrm>
            <a:prstGeom prst="ellipse">
              <a:avLst/>
            </a:prstGeom>
            <a:noFill/>
            <a:ln w="9525">
              <a:solidFill>
                <a:srgbClr val="3604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30" name="Grupo 29">
            <a:extLst>
              <a:ext uri="{FF2B5EF4-FFF2-40B4-BE49-F238E27FC236}">
                <a16:creationId xmlns:a16="http://schemas.microsoft.com/office/drawing/2014/main" id="{D52AF934-5D56-7A45-C37F-1AA2671F3139}"/>
              </a:ext>
            </a:extLst>
          </p:cNvPr>
          <p:cNvGrpSpPr/>
          <p:nvPr/>
        </p:nvGrpSpPr>
        <p:grpSpPr>
          <a:xfrm>
            <a:off x="6299147" y="2225927"/>
            <a:ext cx="859478" cy="859478"/>
            <a:chOff x="1811693" y="2420435"/>
            <a:chExt cx="859478" cy="859478"/>
          </a:xfrm>
        </p:grpSpPr>
        <p:pic>
          <p:nvPicPr>
            <p:cNvPr id="31" name="Imagen 30">
              <a:extLst>
                <a:ext uri="{FF2B5EF4-FFF2-40B4-BE49-F238E27FC236}">
                  <a16:creationId xmlns:a16="http://schemas.microsoft.com/office/drawing/2014/main" id="{881622CC-BD8F-5764-56C1-0916673C13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2FFCA8D4-997E-021B-EFDE-0BAA08DD9C03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3604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33" name="Grupo 32">
            <a:extLst>
              <a:ext uri="{FF2B5EF4-FFF2-40B4-BE49-F238E27FC236}">
                <a16:creationId xmlns:a16="http://schemas.microsoft.com/office/drawing/2014/main" id="{EE41BE09-DD92-0335-1C69-DE6BE18D0854}"/>
              </a:ext>
            </a:extLst>
          </p:cNvPr>
          <p:cNvGrpSpPr/>
          <p:nvPr/>
        </p:nvGrpSpPr>
        <p:grpSpPr>
          <a:xfrm>
            <a:off x="6299147" y="3334277"/>
            <a:ext cx="859478" cy="859478"/>
            <a:chOff x="1811693" y="2420435"/>
            <a:chExt cx="859478" cy="859478"/>
          </a:xfrm>
        </p:grpSpPr>
        <p:pic>
          <p:nvPicPr>
            <p:cNvPr id="34" name="Imagen 33">
              <a:extLst>
                <a:ext uri="{FF2B5EF4-FFF2-40B4-BE49-F238E27FC236}">
                  <a16:creationId xmlns:a16="http://schemas.microsoft.com/office/drawing/2014/main" id="{382C855B-BD2A-7657-BE0C-02DB7BFC5D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35" name="Elipse 34">
              <a:extLst>
                <a:ext uri="{FF2B5EF4-FFF2-40B4-BE49-F238E27FC236}">
                  <a16:creationId xmlns:a16="http://schemas.microsoft.com/office/drawing/2014/main" id="{B6D07281-6B74-02CE-FA75-47CBB6BFA86B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3604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36" name="Grupo 35">
            <a:extLst>
              <a:ext uri="{FF2B5EF4-FFF2-40B4-BE49-F238E27FC236}">
                <a16:creationId xmlns:a16="http://schemas.microsoft.com/office/drawing/2014/main" id="{79DB85C2-BF13-DD7C-04C1-91C1EDCE9197}"/>
              </a:ext>
            </a:extLst>
          </p:cNvPr>
          <p:cNvGrpSpPr/>
          <p:nvPr/>
        </p:nvGrpSpPr>
        <p:grpSpPr>
          <a:xfrm>
            <a:off x="6299147" y="4400738"/>
            <a:ext cx="859478" cy="859478"/>
            <a:chOff x="1811693" y="2420435"/>
            <a:chExt cx="859478" cy="859478"/>
          </a:xfrm>
        </p:grpSpPr>
        <p:pic>
          <p:nvPicPr>
            <p:cNvPr id="37" name="Imagen 36">
              <a:extLst>
                <a:ext uri="{FF2B5EF4-FFF2-40B4-BE49-F238E27FC236}">
                  <a16:creationId xmlns:a16="http://schemas.microsoft.com/office/drawing/2014/main" id="{06D76D29-622A-D1ED-AC46-BF15F5A9880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38807" y="2551602"/>
              <a:ext cx="605251" cy="597145"/>
            </a:xfrm>
            <a:prstGeom prst="ellipse">
              <a:avLst/>
            </a:prstGeom>
          </p:spPr>
        </p:pic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D9913ECA-8F6B-3FAE-71C0-74F845ED75B1}"/>
                </a:ext>
              </a:extLst>
            </p:cNvPr>
            <p:cNvSpPr/>
            <p:nvPr/>
          </p:nvSpPr>
          <p:spPr>
            <a:xfrm>
              <a:off x="1811693" y="2420435"/>
              <a:ext cx="859478" cy="859478"/>
            </a:xfrm>
            <a:prstGeom prst="ellipse">
              <a:avLst/>
            </a:prstGeom>
            <a:noFill/>
            <a:ln w="9525">
              <a:solidFill>
                <a:srgbClr val="3604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grpSp>
        <p:nvGrpSpPr>
          <p:cNvPr id="10" name="Grupo 9">
            <a:extLst>
              <a:ext uri="{FF2B5EF4-FFF2-40B4-BE49-F238E27FC236}">
                <a16:creationId xmlns:a16="http://schemas.microsoft.com/office/drawing/2014/main" id="{634E7AD4-35FE-E8B6-0250-55C783AB9FAD}"/>
              </a:ext>
            </a:extLst>
          </p:cNvPr>
          <p:cNvGrpSpPr/>
          <p:nvPr/>
        </p:nvGrpSpPr>
        <p:grpSpPr>
          <a:xfrm>
            <a:off x="2014503" y="4400738"/>
            <a:ext cx="859478" cy="859478"/>
            <a:chOff x="1800542" y="2409284"/>
            <a:chExt cx="859478" cy="859478"/>
          </a:xfrm>
        </p:grpSpPr>
        <p:pic>
          <p:nvPicPr>
            <p:cNvPr id="15" name="Imagen 14">
              <a:extLst>
                <a:ext uri="{FF2B5EF4-FFF2-40B4-BE49-F238E27FC236}">
                  <a16:creationId xmlns:a16="http://schemas.microsoft.com/office/drawing/2014/main" id="{0FDAC7AF-7343-9D21-FB09-E17BFD7C61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29688" r="13576"/>
            <a:stretch>
              <a:fillRect/>
            </a:stretch>
          </p:blipFill>
          <p:spPr>
            <a:xfrm>
              <a:off x="1927656" y="2540451"/>
              <a:ext cx="605251" cy="597145"/>
            </a:xfrm>
            <a:prstGeom prst="ellipse">
              <a:avLst/>
            </a:prstGeom>
          </p:spPr>
        </p:pic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217E494-C816-1BDE-5D19-3344B09D6462}"/>
                </a:ext>
              </a:extLst>
            </p:cNvPr>
            <p:cNvSpPr/>
            <p:nvPr/>
          </p:nvSpPr>
          <p:spPr>
            <a:xfrm>
              <a:off x="1800542" y="2409284"/>
              <a:ext cx="859478" cy="859478"/>
            </a:xfrm>
            <a:prstGeom prst="ellipse">
              <a:avLst/>
            </a:prstGeom>
            <a:noFill/>
            <a:ln w="9525">
              <a:solidFill>
                <a:srgbClr val="3604A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 b="1"/>
            </a:p>
          </p:txBody>
        </p:sp>
      </p:grpSp>
      <p:sp>
        <p:nvSpPr>
          <p:cNvPr id="19" name="CuadroTexto 18">
            <a:extLst>
              <a:ext uri="{FF2B5EF4-FFF2-40B4-BE49-F238E27FC236}">
                <a16:creationId xmlns:a16="http://schemas.microsoft.com/office/drawing/2014/main" id="{1A85C94C-7821-707B-51CC-D66F4B477B5F}"/>
              </a:ext>
            </a:extLst>
          </p:cNvPr>
          <p:cNvSpPr txBox="1"/>
          <p:nvPr/>
        </p:nvSpPr>
        <p:spPr>
          <a:xfrm>
            <a:off x="1942967" y="1200326"/>
            <a:ext cx="4637488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3600">
                <a:solidFill>
                  <a:srgbClr val="042C50"/>
                </a:solidFill>
                <a:latin typeface="Pulso Light" pitchFamily="2" charset="0"/>
              </a:rPr>
              <a:t>Título de la diapositiva</a:t>
            </a: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5C93C605-9BC8-533B-50D4-FB0B0565254F}"/>
              </a:ext>
            </a:extLst>
          </p:cNvPr>
          <p:cNvCxnSpPr>
            <a:cxnSpLocks/>
          </p:cNvCxnSpPr>
          <p:nvPr/>
        </p:nvCxnSpPr>
        <p:spPr>
          <a:xfrm>
            <a:off x="1992190" y="1905249"/>
            <a:ext cx="8165064" cy="0"/>
          </a:xfrm>
          <a:prstGeom prst="line">
            <a:avLst/>
          </a:prstGeom>
          <a:ln>
            <a:solidFill>
              <a:srgbClr val="8C5BF6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71450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F3B446-BD65-FB82-ABA4-E1EBE72905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CuadroTexto 8">
            <a:extLst>
              <a:ext uri="{FF2B5EF4-FFF2-40B4-BE49-F238E27FC236}">
                <a16:creationId xmlns:a16="http://schemas.microsoft.com/office/drawing/2014/main" id="{488D21D8-C65B-46D3-F012-D4AC188083B0}"/>
              </a:ext>
            </a:extLst>
          </p:cNvPr>
          <p:cNvSpPr txBox="1"/>
          <p:nvPr/>
        </p:nvSpPr>
        <p:spPr>
          <a:xfrm>
            <a:off x="1446942" y="2330530"/>
            <a:ext cx="413901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4800">
                <a:solidFill>
                  <a:srgbClr val="042C50"/>
                </a:solidFill>
                <a:latin typeface="Pulso Light" pitchFamily="2" charset="0"/>
              </a:rPr>
              <a:t>Título de           la diapositiva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6AA45813-B350-EB83-4B40-D8E3F161F8E4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163E8DA0-47DB-4FE1-C14D-9056A90A194A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0B3804EB-8380-299D-A897-E10C6D43F617}"/>
              </a:ext>
            </a:extLst>
          </p:cNvPr>
          <p:cNvSpPr txBox="1"/>
          <p:nvPr/>
        </p:nvSpPr>
        <p:spPr>
          <a:xfrm>
            <a:off x="1446943" y="4216503"/>
            <a:ext cx="3780114" cy="8617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400" err="1">
                <a:latin typeface="Pulso Light" pitchFamily="2" charset="0"/>
              </a:rPr>
              <a:t>Lorem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ipsum</a:t>
            </a:r>
            <a:r>
              <a:rPr lang="es-AR" sz="1400">
                <a:latin typeface="Pulso Light" pitchFamily="2" charset="0"/>
              </a:rPr>
              <a:t> dolor </a:t>
            </a:r>
            <a:r>
              <a:rPr lang="es-AR" sz="1400" err="1">
                <a:latin typeface="Pulso Light" pitchFamily="2" charset="0"/>
              </a:rPr>
              <a:t>sit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amet</a:t>
            </a:r>
            <a:r>
              <a:rPr lang="es-AR" sz="1400">
                <a:latin typeface="Pulso Light" pitchFamily="2" charset="0"/>
              </a:rPr>
              <a:t>, </a:t>
            </a:r>
            <a:r>
              <a:rPr lang="es-AR" sz="1400" err="1">
                <a:latin typeface="Pulso Light" pitchFamily="2" charset="0"/>
              </a:rPr>
              <a:t>consectetuer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adipiscing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elit</a:t>
            </a:r>
            <a:r>
              <a:rPr lang="es-AR" sz="1400">
                <a:latin typeface="Pulso Light" pitchFamily="2" charset="0"/>
              </a:rPr>
              <a:t>, sed </a:t>
            </a:r>
            <a:r>
              <a:rPr lang="es-AR" sz="1400" err="1">
                <a:latin typeface="Pulso Light" pitchFamily="2" charset="0"/>
              </a:rPr>
              <a:t>diam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nonummy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nibh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euismod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tincidunt</a:t>
            </a:r>
            <a:r>
              <a:rPr lang="es-AR" sz="1400">
                <a:latin typeface="Pulso Light" pitchFamily="2" charset="0"/>
              </a:rPr>
              <a:t> ut </a:t>
            </a:r>
            <a:r>
              <a:rPr lang="es-AR" sz="1400" err="1">
                <a:latin typeface="Pulso Light" pitchFamily="2" charset="0"/>
              </a:rPr>
              <a:t>laoreet</a:t>
            </a:r>
            <a:r>
              <a:rPr lang="es-AR" sz="1400">
                <a:latin typeface="Pulso Light" pitchFamily="2" charset="0"/>
              </a:rPr>
              <a:t> </a:t>
            </a:r>
            <a:r>
              <a:rPr lang="es-AR" sz="1400" err="1">
                <a:latin typeface="Pulso Light" pitchFamily="2" charset="0"/>
              </a:rPr>
              <a:t>dolore</a:t>
            </a:r>
            <a:r>
              <a:rPr lang="es-AR" sz="1400">
                <a:latin typeface="Pulso Light" pitchFamily="2" charset="0"/>
              </a:rPr>
              <a:t> magna </a:t>
            </a:r>
            <a:r>
              <a:rPr lang="es-AR" sz="1400" err="1">
                <a:latin typeface="Pulso Light" pitchFamily="2" charset="0"/>
              </a:rPr>
              <a:t>aliquam</a:t>
            </a:r>
            <a:r>
              <a:rPr lang="es-AR" sz="1400">
                <a:latin typeface="Pulso Light" pitchFamily="2" charset="0"/>
              </a:rPr>
              <a:t> era.</a:t>
            </a:r>
          </a:p>
        </p:txBody>
      </p:sp>
      <p:sp>
        <p:nvSpPr>
          <p:cNvPr id="20" name="Rectángulo: esquinas redondeadas 5">
            <a:extLst>
              <a:ext uri="{FF2B5EF4-FFF2-40B4-BE49-F238E27FC236}">
                <a16:creationId xmlns:a16="http://schemas.microsoft.com/office/drawing/2014/main" id="{0FC915CC-2006-4597-4812-CEA40DAF9B7A}"/>
              </a:ext>
            </a:extLst>
          </p:cNvPr>
          <p:cNvSpPr/>
          <p:nvPr/>
        </p:nvSpPr>
        <p:spPr>
          <a:xfrm>
            <a:off x="1446942" y="1411671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42C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717A2897-26E0-F88C-19A3-8E5CBFB16A73}"/>
              </a:ext>
            </a:extLst>
          </p:cNvPr>
          <p:cNvSpPr txBox="1"/>
          <p:nvPr/>
        </p:nvSpPr>
        <p:spPr>
          <a:xfrm>
            <a:off x="1499350" y="1455695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solidFill>
                  <a:srgbClr val="8C5BF6"/>
                </a:solidFill>
                <a:latin typeface="Pulso Light" pitchFamily="2" charset="0"/>
              </a:rPr>
              <a:t>#</a:t>
            </a:r>
            <a:r>
              <a:rPr lang="es-AR" sz="1050" err="1">
                <a:solidFill>
                  <a:srgbClr val="8C5BF6"/>
                </a:solidFill>
                <a:latin typeface="Pulso Light" pitchFamily="2" charset="0"/>
              </a:rPr>
              <a:t>PersonalEvoluciona</a:t>
            </a:r>
            <a:endParaRPr lang="es-AR" sz="1050">
              <a:solidFill>
                <a:srgbClr val="8C5BF6"/>
              </a:solidFill>
              <a:latin typeface="Pulso Light" pitchFamily="2" charset="0"/>
            </a:endParaRPr>
          </a:p>
        </p:txBody>
      </p:sp>
      <p:sp>
        <p:nvSpPr>
          <p:cNvPr id="16" name="Rectángulo redondeado 15">
            <a:extLst>
              <a:ext uri="{FF2B5EF4-FFF2-40B4-BE49-F238E27FC236}">
                <a16:creationId xmlns:a16="http://schemas.microsoft.com/office/drawing/2014/main" id="{403D25E7-DEC2-F170-FD74-FD5DCE38F831}"/>
              </a:ext>
            </a:extLst>
          </p:cNvPr>
          <p:cNvSpPr/>
          <p:nvPr/>
        </p:nvSpPr>
        <p:spPr>
          <a:xfrm>
            <a:off x="6340747" y="1538198"/>
            <a:ext cx="4210259" cy="1115373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3604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Elipse 22">
            <a:extLst>
              <a:ext uri="{FF2B5EF4-FFF2-40B4-BE49-F238E27FC236}">
                <a16:creationId xmlns:a16="http://schemas.microsoft.com/office/drawing/2014/main" id="{EB2E1119-F8AC-4F37-F83D-D1BD2C9B2160}"/>
              </a:ext>
            </a:extLst>
          </p:cNvPr>
          <p:cNvSpPr/>
          <p:nvPr/>
        </p:nvSpPr>
        <p:spPr>
          <a:xfrm>
            <a:off x="6096000" y="1824633"/>
            <a:ext cx="542503" cy="542503"/>
          </a:xfrm>
          <a:prstGeom prst="ellipse">
            <a:avLst/>
          </a:prstGeom>
          <a:solidFill>
            <a:srgbClr val="042C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>
                <a:latin typeface="Pulso" pitchFamily="2" charset="0"/>
              </a:rPr>
              <a:t>1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BACA0FBE-DF17-55D1-3AED-48EF8F79BF78}"/>
              </a:ext>
            </a:extLst>
          </p:cNvPr>
          <p:cNvSpPr txBox="1"/>
          <p:nvPr/>
        </p:nvSpPr>
        <p:spPr>
          <a:xfrm>
            <a:off x="8499615" y="1818885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35" name="Conector recto 34">
            <a:extLst>
              <a:ext uri="{FF2B5EF4-FFF2-40B4-BE49-F238E27FC236}">
                <a16:creationId xmlns:a16="http://schemas.microsoft.com/office/drawing/2014/main" id="{A46E3EFA-8FE9-6B81-A6D3-B4DB8A7D4B5C}"/>
              </a:ext>
            </a:extLst>
          </p:cNvPr>
          <p:cNvCxnSpPr>
            <a:cxnSpLocks/>
          </p:cNvCxnSpPr>
          <p:nvPr/>
        </p:nvCxnSpPr>
        <p:spPr>
          <a:xfrm>
            <a:off x="8283454" y="1734080"/>
            <a:ext cx="0" cy="723609"/>
          </a:xfrm>
          <a:prstGeom prst="line">
            <a:avLst/>
          </a:prstGeom>
          <a:ln>
            <a:solidFill>
              <a:srgbClr val="3604A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B076EA4-5AE9-CE10-CBC1-F12DFAC1EB57}"/>
              </a:ext>
            </a:extLst>
          </p:cNvPr>
          <p:cNvSpPr txBox="1"/>
          <p:nvPr/>
        </p:nvSpPr>
        <p:spPr>
          <a:xfrm>
            <a:off x="7026026" y="1849663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solidFill>
                  <a:srgbClr val="042C50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2" name="Rectángulo redondeado 15">
            <a:extLst>
              <a:ext uri="{FF2B5EF4-FFF2-40B4-BE49-F238E27FC236}">
                <a16:creationId xmlns:a16="http://schemas.microsoft.com/office/drawing/2014/main" id="{FBB9BD25-1823-BA45-8BA6-A1A3C3E1BC49}"/>
              </a:ext>
            </a:extLst>
          </p:cNvPr>
          <p:cNvSpPr/>
          <p:nvPr/>
        </p:nvSpPr>
        <p:spPr>
          <a:xfrm>
            <a:off x="6340747" y="2906283"/>
            <a:ext cx="4210259" cy="1115373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3604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Elipse 2">
            <a:extLst>
              <a:ext uri="{FF2B5EF4-FFF2-40B4-BE49-F238E27FC236}">
                <a16:creationId xmlns:a16="http://schemas.microsoft.com/office/drawing/2014/main" id="{29043DF5-0C9A-F876-4DF9-8C7E2F4CB127}"/>
              </a:ext>
            </a:extLst>
          </p:cNvPr>
          <p:cNvSpPr/>
          <p:nvPr/>
        </p:nvSpPr>
        <p:spPr>
          <a:xfrm>
            <a:off x="6096000" y="3192718"/>
            <a:ext cx="542503" cy="542503"/>
          </a:xfrm>
          <a:prstGeom prst="ellipse">
            <a:avLst/>
          </a:prstGeom>
          <a:solidFill>
            <a:srgbClr val="042C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>
                <a:latin typeface="Pulso" pitchFamily="2" charset="0"/>
              </a:rPr>
              <a:t>2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C90462B1-23A6-A6CF-26F9-63F190BA98F6}"/>
              </a:ext>
            </a:extLst>
          </p:cNvPr>
          <p:cNvSpPr txBox="1"/>
          <p:nvPr/>
        </p:nvSpPr>
        <p:spPr>
          <a:xfrm>
            <a:off x="8499615" y="3186970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616E15E3-C7BB-3596-B5A5-88B5F0712D17}"/>
              </a:ext>
            </a:extLst>
          </p:cNvPr>
          <p:cNvCxnSpPr>
            <a:cxnSpLocks/>
          </p:cNvCxnSpPr>
          <p:nvPr/>
        </p:nvCxnSpPr>
        <p:spPr>
          <a:xfrm>
            <a:off x="8283454" y="3102165"/>
            <a:ext cx="0" cy="723609"/>
          </a:xfrm>
          <a:prstGeom prst="line">
            <a:avLst/>
          </a:prstGeom>
          <a:ln>
            <a:solidFill>
              <a:srgbClr val="3604A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CuadroTexto 5">
            <a:extLst>
              <a:ext uri="{FF2B5EF4-FFF2-40B4-BE49-F238E27FC236}">
                <a16:creationId xmlns:a16="http://schemas.microsoft.com/office/drawing/2014/main" id="{8DAD4AEB-C020-7A80-F9DF-FFEBB2D623D6}"/>
              </a:ext>
            </a:extLst>
          </p:cNvPr>
          <p:cNvSpPr txBox="1"/>
          <p:nvPr/>
        </p:nvSpPr>
        <p:spPr>
          <a:xfrm>
            <a:off x="7026026" y="3217748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solidFill>
                  <a:srgbClr val="042C50"/>
                </a:solidFill>
                <a:latin typeface="Pulso" pitchFamily="2" charset="0"/>
              </a:rPr>
              <a:t>Frase Corta</a:t>
            </a:r>
          </a:p>
        </p:txBody>
      </p:sp>
      <p:sp>
        <p:nvSpPr>
          <p:cNvPr id="12" name="Rectángulo redondeado 15">
            <a:extLst>
              <a:ext uri="{FF2B5EF4-FFF2-40B4-BE49-F238E27FC236}">
                <a16:creationId xmlns:a16="http://schemas.microsoft.com/office/drawing/2014/main" id="{96032AEA-E92A-548F-B845-478854A9083E}"/>
              </a:ext>
            </a:extLst>
          </p:cNvPr>
          <p:cNvSpPr/>
          <p:nvPr/>
        </p:nvSpPr>
        <p:spPr>
          <a:xfrm>
            <a:off x="6340747" y="4274369"/>
            <a:ext cx="4210259" cy="1115373"/>
          </a:xfrm>
          <a:prstGeom prst="roundRect">
            <a:avLst/>
          </a:prstGeom>
          <a:solidFill>
            <a:schemeClr val="bg1"/>
          </a:solidFill>
          <a:ln w="15875">
            <a:solidFill>
              <a:srgbClr val="3604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Elipse 12">
            <a:extLst>
              <a:ext uri="{FF2B5EF4-FFF2-40B4-BE49-F238E27FC236}">
                <a16:creationId xmlns:a16="http://schemas.microsoft.com/office/drawing/2014/main" id="{0EBCB631-EBD8-C2A3-0509-A44901BEC204}"/>
              </a:ext>
            </a:extLst>
          </p:cNvPr>
          <p:cNvSpPr/>
          <p:nvPr/>
        </p:nvSpPr>
        <p:spPr>
          <a:xfrm>
            <a:off x="6096000" y="4560804"/>
            <a:ext cx="542503" cy="542503"/>
          </a:xfrm>
          <a:prstGeom prst="ellipse">
            <a:avLst/>
          </a:prstGeom>
          <a:solidFill>
            <a:srgbClr val="042C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b="1">
                <a:latin typeface="Pulso" pitchFamily="2" charset="0"/>
              </a:rPr>
              <a:t>3</a:t>
            </a:r>
          </a:p>
        </p:txBody>
      </p:sp>
      <p:sp>
        <p:nvSpPr>
          <p:cNvPr id="15" name="CuadroTexto 14">
            <a:extLst>
              <a:ext uri="{FF2B5EF4-FFF2-40B4-BE49-F238E27FC236}">
                <a16:creationId xmlns:a16="http://schemas.microsoft.com/office/drawing/2014/main" id="{51CD723A-1DC6-1C33-1C70-547308C6AB0A}"/>
              </a:ext>
            </a:extLst>
          </p:cNvPr>
          <p:cNvSpPr txBox="1"/>
          <p:nvPr/>
        </p:nvSpPr>
        <p:spPr>
          <a:xfrm>
            <a:off x="8499615" y="4555056"/>
            <a:ext cx="186122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Lorem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ipsum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dolor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sit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amet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consectetuer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adipiscing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 </a:t>
            </a:r>
            <a:r>
              <a:rPr lang="es-AR" sz="1200" err="1">
                <a:solidFill>
                  <a:schemeClr val="tx1"/>
                </a:solidFill>
                <a:latin typeface="Pulso" pitchFamily="2" charset="0"/>
              </a:rPr>
              <a:t>elit</a:t>
            </a:r>
            <a:r>
              <a:rPr lang="es-AR" sz="1200">
                <a:solidFill>
                  <a:schemeClr val="tx1"/>
                </a:solidFill>
                <a:latin typeface="Pulso" pitchFamily="2" charset="0"/>
              </a:rPr>
              <a:t>, sed </a:t>
            </a:r>
          </a:p>
        </p:txBody>
      </p:sp>
      <p:cxnSp>
        <p:nvCxnSpPr>
          <p:cNvPr id="22" name="Conector recto 21">
            <a:extLst>
              <a:ext uri="{FF2B5EF4-FFF2-40B4-BE49-F238E27FC236}">
                <a16:creationId xmlns:a16="http://schemas.microsoft.com/office/drawing/2014/main" id="{911AF854-7B6C-25E1-9404-AE7D512D769B}"/>
              </a:ext>
            </a:extLst>
          </p:cNvPr>
          <p:cNvCxnSpPr>
            <a:cxnSpLocks/>
          </p:cNvCxnSpPr>
          <p:nvPr/>
        </p:nvCxnSpPr>
        <p:spPr>
          <a:xfrm>
            <a:off x="8283454" y="4470251"/>
            <a:ext cx="0" cy="723609"/>
          </a:xfrm>
          <a:prstGeom prst="line">
            <a:avLst/>
          </a:prstGeom>
          <a:ln>
            <a:solidFill>
              <a:srgbClr val="3604A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CuadroTexto 26">
            <a:extLst>
              <a:ext uri="{FF2B5EF4-FFF2-40B4-BE49-F238E27FC236}">
                <a16:creationId xmlns:a16="http://schemas.microsoft.com/office/drawing/2014/main" id="{202AB319-66E2-7884-3859-36D1F049427E}"/>
              </a:ext>
            </a:extLst>
          </p:cNvPr>
          <p:cNvSpPr txBox="1"/>
          <p:nvPr/>
        </p:nvSpPr>
        <p:spPr>
          <a:xfrm>
            <a:off x="7026026" y="4585834"/>
            <a:ext cx="940412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600" b="1">
                <a:solidFill>
                  <a:srgbClr val="042C50"/>
                </a:solidFill>
                <a:latin typeface="Pulso" pitchFamily="2" charset="0"/>
              </a:rPr>
              <a:t>Frase Corta</a:t>
            </a:r>
          </a:p>
        </p:txBody>
      </p:sp>
    </p:spTree>
    <p:extLst>
      <p:ext uri="{BB962C8B-B14F-4D97-AF65-F5344CB8AC3E}">
        <p14:creationId xmlns:p14="http://schemas.microsoft.com/office/powerpoint/2010/main" val="9982781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 descr="Un dibujo de una persona&#10;&#10;AI-generated content may be incorrect.">
            <a:extLst>
              <a:ext uri="{FF2B5EF4-FFF2-40B4-BE49-F238E27FC236}">
                <a16:creationId xmlns:a16="http://schemas.microsoft.com/office/drawing/2014/main" id="{C868D04D-A403-1291-86D8-4AA373EFB4C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9827" y="4495602"/>
            <a:ext cx="375135" cy="38249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B772BCC0-DA5C-F854-5665-4FE8F248F9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5382" y="5147112"/>
            <a:ext cx="308934" cy="33100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51ACC554-76F9-4A7A-C2DE-564EC6B6D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70025" y="5160428"/>
            <a:ext cx="353068" cy="353068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032F7FE9-858A-CC1C-977E-5AF989F099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756" y="5149811"/>
            <a:ext cx="382490" cy="34571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0E06D5B1-6630-8777-95A9-B7E32504EAB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26" y="5151858"/>
            <a:ext cx="353068" cy="331001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3358C430-F541-814C-BEAF-DCE54C85FA6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44539" y="5196853"/>
            <a:ext cx="367779" cy="301579"/>
          </a:xfrm>
          <a:prstGeom prst="rect">
            <a:avLst/>
          </a:prstGeom>
        </p:spPr>
      </p:pic>
      <p:pic>
        <p:nvPicPr>
          <p:cNvPr id="19" name="Imagen 18" descr="Icono&#10;&#10;AI-generated content may be incorrect.">
            <a:extLst>
              <a:ext uri="{FF2B5EF4-FFF2-40B4-BE49-F238E27FC236}">
                <a16:creationId xmlns:a16="http://schemas.microsoft.com/office/drawing/2014/main" id="{E46155A6-1B49-CFE8-8BF5-4B16FB23EEA0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77037" y="5133470"/>
            <a:ext cx="382490" cy="367779"/>
          </a:xfrm>
          <a:prstGeom prst="rect">
            <a:avLst/>
          </a:prstGeom>
        </p:spPr>
      </p:pic>
      <p:pic>
        <p:nvPicPr>
          <p:cNvPr id="21" name="Imagen 20" descr="Icono&#10;&#10;AI-generated content may be incorrect.">
            <a:extLst>
              <a:ext uri="{FF2B5EF4-FFF2-40B4-BE49-F238E27FC236}">
                <a16:creationId xmlns:a16="http://schemas.microsoft.com/office/drawing/2014/main" id="{2A2AE919-48E1-424C-3343-8791DC9E4CC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3335" y="5138361"/>
            <a:ext cx="397201" cy="375135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CC11E5C1-C0A9-3B35-5A67-CDAB17F310A2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0367" y="5138361"/>
            <a:ext cx="397201" cy="316290"/>
          </a:xfrm>
          <a:prstGeom prst="rect">
            <a:avLst/>
          </a:prstGeom>
        </p:spPr>
      </p:pic>
      <p:pic>
        <p:nvPicPr>
          <p:cNvPr id="25" name="Imagen 24" descr="Un dibujo de una persona&#10;&#10;AI-generated content may be incorrect.">
            <a:extLst>
              <a:ext uri="{FF2B5EF4-FFF2-40B4-BE49-F238E27FC236}">
                <a16:creationId xmlns:a16="http://schemas.microsoft.com/office/drawing/2014/main" id="{33F82FF7-EA3A-CCF9-DBE9-3E7180B2543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9914" y="4453047"/>
            <a:ext cx="375135" cy="367779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632F3A5-05A9-805D-DEDF-71055D214E7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69" y="4502957"/>
            <a:ext cx="353068" cy="353068"/>
          </a:xfrm>
          <a:prstGeom prst="rect">
            <a:avLst/>
          </a:prstGeom>
        </p:spPr>
      </p:pic>
      <p:pic>
        <p:nvPicPr>
          <p:cNvPr id="29" name="Imagen 28" descr="Un dibujo de una persona&#10;&#10;AI-generated content may be incorrect.">
            <a:extLst>
              <a:ext uri="{FF2B5EF4-FFF2-40B4-BE49-F238E27FC236}">
                <a16:creationId xmlns:a16="http://schemas.microsoft.com/office/drawing/2014/main" id="{523C6C48-3D61-BC9C-61E8-835899678ABB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3277" y="3308732"/>
            <a:ext cx="463401" cy="397201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8D039AF-007E-9E85-F579-85981F6FF48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55044" y="4502957"/>
            <a:ext cx="345712" cy="367779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E2A2A71-FF56-10F3-0260-22781BF8587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91032" y="4515205"/>
            <a:ext cx="411912" cy="360423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65457E3A-D76F-4236-916C-BFE3BAA77394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7641" y="4536059"/>
            <a:ext cx="389845" cy="338356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1C901D77-94FF-0B9F-6735-FD57AFB9C36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791" y="4528703"/>
            <a:ext cx="382490" cy="35306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7C4D2734-0C37-2DA9-1D4B-197716C08A22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4" y="4528703"/>
            <a:ext cx="308934" cy="31628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8585952C-296B-A47C-CBC4-45232AD25E20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38348" y="3924330"/>
            <a:ext cx="382490" cy="331001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2A1FB8F-FDD2-DE9D-AFAB-328D78B2DB15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0632" y="3937534"/>
            <a:ext cx="411912" cy="338356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1342FA9-0CFB-EC8E-D393-D8CC69AE855D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80510" y="3965860"/>
            <a:ext cx="308934" cy="308934"/>
          </a:xfrm>
          <a:prstGeom prst="rect">
            <a:avLst/>
          </a:prstGeom>
        </p:spPr>
      </p:pic>
      <p:pic>
        <p:nvPicPr>
          <p:cNvPr id="47" name="Imagen 46" descr="Un dibujo de una persona&#10;&#10;AI-generated content may be incorrect.">
            <a:extLst>
              <a:ext uri="{FF2B5EF4-FFF2-40B4-BE49-F238E27FC236}">
                <a16:creationId xmlns:a16="http://schemas.microsoft.com/office/drawing/2014/main" id="{DA9E4EB3-8AA7-235A-9613-34FB972DE536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48349" y="3924980"/>
            <a:ext cx="375135" cy="375135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DDAE116F-708D-8CF8-83EC-5ADE18410263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6887" y="3946397"/>
            <a:ext cx="397201" cy="308934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60886BDC-9539-0040-2B15-6AAAFCC5EEE7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493" y="3965860"/>
            <a:ext cx="301579" cy="308935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D5DBC216-D32A-9066-5219-0CE00DD9DFAF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8957" y="3980294"/>
            <a:ext cx="301579" cy="30157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A05B9C42-3514-ADA1-ED23-53D7FBF0597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1907" y="3951150"/>
            <a:ext cx="323645" cy="338356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A176C772-ABC2-899E-C567-9578A2B99D13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030" y="3296834"/>
            <a:ext cx="308934" cy="375134"/>
          </a:xfrm>
          <a:prstGeom prst="rect">
            <a:avLst/>
          </a:prstGeom>
        </p:spPr>
      </p:pic>
      <p:pic>
        <p:nvPicPr>
          <p:cNvPr id="59" name="Imagen 58" descr="Imagen que contiene objeto, reloj, dibujo, luz&#10;&#10;AI-generated content may be incorrect.">
            <a:extLst>
              <a:ext uri="{FF2B5EF4-FFF2-40B4-BE49-F238E27FC236}">
                <a16:creationId xmlns:a16="http://schemas.microsoft.com/office/drawing/2014/main" id="{F998FABF-AE39-9CC5-2C90-D98CAC8DFF83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9626" y="3323444"/>
            <a:ext cx="375135" cy="367779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B096B757-D240-D3D1-23A5-DBA490785504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0937" y="3318901"/>
            <a:ext cx="220667" cy="331000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BDC826BC-476D-78F5-9199-57AC2F01B9B2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739" y="3366901"/>
            <a:ext cx="294223" cy="308934"/>
          </a:xfrm>
          <a:prstGeom prst="rect">
            <a:avLst/>
          </a:prstGeom>
        </p:spPr>
      </p:pic>
      <p:pic>
        <p:nvPicPr>
          <p:cNvPr id="66" name="Imagen 65">
            <a:extLst>
              <a:ext uri="{FF2B5EF4-FFF2-40B4-BE49-F238E27FC236}">
                <a16:creationId xmlns:a16="http://schemas.microsoft.com/office/drawing/2014/main" id="{FA4953A6-C0DE-9983-C14B-7B25EAFFD024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6030" y="3368449"/>
            <a:ext cx="353068" cy="308935"/>
          </a:xfrm>
          <a:prstGeom prst="rect">
            <a:avLst/>
          </a:prstGeom>
        </p:spPr>
      </p:pic>
      <p:pic>
        <p:nvPicPr>
          <p:cNvPr id="68" name="Imagen 67">
            <a:extLst>
              <a:ext uri="{FF2B5EF4-FFF2-40B4-BE49-F238E27FC236}">
                <a16:creationId xmlns:a16="http://schemas.microsoft.com/office/drawing/2014/main" id="{116662F2-0777-AB88-9770-77CA46B22E51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3213" y="3415046"/>
            <a:ext cx="353068" cy="242735"/>
          </a:xfrm>
          <a:prstGeom prst="rect">
            <a:avLst/>
          </a:prstGeom>
        </p:spPr>
      </p:pic>
      <p:pic>
        <p:nvPicPr>
          <p:cNvPr id="70" name="Imagen 69">
            <a:extLst>
              <a:ext uri="{FF2B5EF4-FFF2-40B4-BE49-F238E27FC236}">
                <a16:creationId xmlns:a16="http://schemas.microsoft.com/office/drawing/2014/main" id="{10FCA3A0-7774-1B98-B2FD-4328748F0D7E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2434" y="3392980"/>
            <a:ext cx="353068" cy="286868"/>
          </a:xfrm>
          <a:prstGeom prst="rect">
            <a:avLst/>
          </a:prstGeom>
        </p:spPr>
      </p:pic>
      <p:pic>
        <p:nvPicPr>
          <p:cNvPr id="72" name="Imagen 71">
            <a:extLst>
              <a:ext uri="{FF2B5EF4-FFF2-40B4-BE49-F238E27FC236}">
                <a16:creationId xmlns:a16="http://schemas.microsoft.com/office/drawing/2014/main" id="{F40223EB-E140-2D45-66FF-792206A5EA79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7571" y="2684585"/>
            <a:ext cx="404556" cy="331000"/>
          </a:xfrm>
          <a:prstGeom prst="rect">
            <a:avLst/>
          </a:prstGeom>
        </p:spPr>
      </p:pic>
      <p:pic>
        <p:nvPicPr>
          <p:cNvPr id="74" name="Imagen 73">
            <a:extLst>
              <a:ext uri="{FF2B5EF4-FFF2-40B4-BE49-F238E27FC236}">
                <a16:creationId xmlns:a16="http://schemas.microsoft.com/office/drawing/2014/main" id="{B904F450-EA2F-41BA-9F8D-74E4107B9391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803" y="2658704"/>
            <a:ext cx="264801" cy="331001"/>
          </a:xfrm>
          <a:prstGeom prst="rect">
            <a:avLst/>
          </a:prstGeom>
        </p:spPr>
      </p:pic>
      <p:pic>
        <p:nvPicPr>
          <p:cNvPr id="76" name="Imagen 75">
            <a:extLst>
              <a:ext uri="{FF2B5EF4-FFF2-40B4-BE49-F238E27FC236}">
                <a16:creationId xmlns:a16="http://schemas.microsoft.com/office/drawing/2014/main" id="{950A8A61-F1AC-911A-EC41-8AD14CA41101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2122" y="2677423"/>
            <a:ext cx="345712" cy="353068"/>
          </a:xfrm>
          <a:prstGeom prst="rect">
            <a:avLst/>
          </a:prstGeom>
        </p:spPr>
      </p:pic>
      <p:pic>
        <p:nvPicPr>
          <p:cNvPr id="78" name="Imagen 77">
            <a:extLst>
              <a:ext uri="{FF2B5EF4-FFF2-40B4-BE49-F238E27FC236}">
                <a16:creationId xmlns:a16="http://schemas.microsoft.com/office/drawing/2014/main" id="{7E58EC98-088C-BA66-B256-98310A20C574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1094" y="2677423"/>
            <a:ext cx="308934" cy="367778"/>
          </a:xfrm>
          <a:prstGeom prst="rect">
            <a:avLst/>
          </a:prstGeom>
        </p:spPr>
      </p:pic>
      <p:pic>
        <p:nvPicPr>
          <p:cNvPr id="80" name="Imagen 79">
            <a:extLst>
              <a:ext uri="{FF2B5EF4-FFF2-40B4-BE49-F238E27FC236}">
                <a16:creationId xmlns:a16="http://schemas.microsoft.com/office/drawing/2014/main" id="{91C04B5E-7DB6-6DC2-18D7-1C5E9F2159B0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384" y="2677423"/>
            <a:ext cx="308934" cy="367778"/>
          </a:xfrm>
          <a:prstGeom prst="rect">
            <a:avLst/>
          </a:prstGeom>
        </p:spPr>
      </p:pic>
      <p:pic>
        <p:nvPicPr>
          <p:cNvPr id="82" name="Imagen 81">
            <a:extLst>
              <a:ext uri="{FF2B5EF4-FFF2-40B4-BE49-F238E27FC236}">
                <a16:creationId xmlns:a16="http://schemas.microsoft.com/office/drawing/2014/main" id="{2C8EDE85-2CA7-1FB9-988A-9944B4B8AB82}"/>
              </a:ext>
            </a:extLst>
          </p:cNvPr>
          <p:cNvPicPr>
            <a:picLocks noChangeAspect="1"/>
          </p:cNvPicPr>
          <p:nvPr/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248" y="2697359"/>
            <a:ext cx="353068" cy="345712"/>
          </a:xfrm>
          <a:prstGeom prst="rect">
            <a:avLst/>
          </a:prstGeom>
        </p:spPr>
      </p:pic>
      <p:pic>
        <p:nvPicPr>
          <p:cNvPr id="84" name="Imagen 83">
            <a:extLst>
              <a:ext uri="{FF2B5EF4-FFF2-40B4-BE49-F238E27FC236}">
                <a16:creationId xmlns:a16="http://schemas.microsoft.com/office/drawing/2014/main" id="{C4E3CD0A-0945-FBCF-43D1-9EFCE99D6EBC}"/>
              </a:ext>
            </a:extLst>
          </p:cNvPr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9" y="2697359"/>
            <a:ext cx="345712" cy="345712"/>
          </a:xfrm>
          <a:prstGeom prst="rect">
            <a:avLst/>
          </a:prstGeom>
        </p:spPr>
      </p:pic>
      <p:pic>
        <p:nvPicPr>
          <p:cNvPr id="86" name="Imagen 85" descr="Icono&#10;&#10;AI-generated content may be incorrect.">
            <a:extLst>
              <a:ext uri="{FF2B5EF4-FFF2-40B4-BE49-F238E27FC236}">
                <a16:creationId xmlns:a16="http://schemas.microsoft.com/office/drawing/2014/main" id="{C1CD12E9-D99F-6708-6CC3-4D61B868DD35}"/>
              </a:ext>
            </a:extLst>
          </p:cNvPr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34" y="2697359"/>
            <a:ext cx="419268" cy="367779"/>
          </a:xfrm>
          <a:prstGeom prst="rect">
            <a:avLst/>
          </a:prstGeom>
        </p:spPr>
      </p:pic>
      <p:pic>
        <p:nvPicPr>
          <p:cNvPr id="88" name="Imagen 87">
            <a:extLst>
              <a:ext uri="{FF2B5EF4-FFF2-40B4-BE49-F238E27FC236}">
                <a16:creationId xmlns:a16="http://schemas.microsoft.com/office/drawing/2014/main" id="{5F51E556-1E40-2102-6C2F-C8C4414C268C}"/>
              </a:ext>
            </a:extLst>
          </p:cNvPr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66896" y="2042088"/>
            <a:ext cx="353068" cy="353068"/>
          </a:xfrm>
          <a:prstGeom prst="rect">
            <a:avLst/>
          </a:prstGeom>
        </p:spPr>
      </p:pic>
      <p:pic>
        <p:nvPicPr>
          <p:cNvPr id="90" name="Imagen 89">
            <a:extLst>
              <a:ext uri="{FF2B5EF4-FFF2-40B4-BE49-F238E27FC236}">
                <a16:creationId xmlns:a16="http://schemas.microsoft.com/office/drawing/2014/main" id="{6D356EB4-86BD-59C7-0A0A-F77708400637}"/>
              </a:ext>
            </a:extLst>
          </p:cNvPr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1515" y="2020021"/>
            <a:ext cx="250089" cy="389845"/>
          </a:xfrm>
          <a:prstGeom prst="rect">
            <a:avLst/>
          </a:prstGeom>
        </p:spPr>
      </p:pic>
      <p:pic>
        <p:nvPicPr>
          <p:cNvPr id="92" name="Imagen 91">
            <a:extLst>
              <a:ext uri="{FF2B5EF4-FFF2-40B4-BE49-F238E27FC236}">
                <a16:creationId xmlns:a16="http://schemas.microsoft.com/office/drawing/2014/main" id="{4C0018F7-1E3A-664E-3285-478918152624}"/>
              </a:ext>
            </a:extLst>
          </p:cNvPr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3733" y="2008987"/>
            <a:ext cx="382490" cy="345712"/>
          </a:xfrm>
          <a:prstGeom prst="rect">
            <a:avLst/>
          </a:prstGeom>
        </p:spPr>
      </p:pic>
      <p:pic>
        <p:nvPicPr>
          <p:cNvPr id="94" name="Imagen 93" descr="Icono&#10;&#10;AI-generated content may be incorrect.">
            <a:extLst>
              <a:ext uri="{FF2B5EF4-FFF2-40B4-BE49-F238E27FC236}">
                <a16:creationId xmlns:a16="http://schemas.microsoft.com/office/drawing/2014/main" id="{60108213-0DAC-8C39-2938-3DA4826A45F1}"/>
              </a:ext>
            </a:extLst>
          </p:cNvPr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3306" y="2020021"/>
            <a:ext cx="375135" cy="375135"/>
          </a:xfrm>
          <a:prstGeom prst="rect">
            <a:avLst/>
          </a:prstGeom>
        </p:spPr>
      </p:pic>
      <p:pic>
        <p:nvPicPr>
          <p:cNvPr id="96" name="Imagen 95" descr="Icono&#10;&#10;AI-generated content may be incorrect.">
            <a:extLst>
              <a:ext uri="{FF2B5EF4-FFF2-40B4-BE49-F238E27FC236}">
                <a16:creationId xmlns:a16="http://schemas.microsoft.com/office/drawing/2014/main" id="{0A629544-7D22-925C-2285-CA87AB0A44CC}"/>
              </a:ext>
            </a:extLst>
          </p:cNvPr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03737" y="2008987"/>
            <a:ext cx="375135" cy="367779"/>
          </a:xfrm>
          <a:prstGeom prst="rect">
            <a:avLst/>
          </a:prstGeom>
        </p:spPr>
      </p:pic>
      <p:pic>
        <p:nvPicPr>
          <p:cNvPr id="98" name="Imagen 97">
            <a:extLst>
              <a:ext uri="{FF2B5EF4-FFF2-40B4-BE49-F238E27FC236}">
                <a16:creationId xmlns:a16="http://schemas.microsoft.com/office/drawing/2014/main" id="{D1CE571B-83C6-6F30-0B39-5EA02A925521}"/>
              </a:ext>
            </a:extLst>
          </p:cNvPr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35937" y="2022368"/>
            <a:ext cx="272156" cy="345712"/>
          </a:xfrm>
          <a:prstGeom prst="rect">
            <a:avLst/>
          </a:prstGeom>
        </p:spPr>
      </p:pic>
      <p:pic>
        <p:nvPicPr>
          <p:cNvPr id="100" name="Imagen 99">
            <a:extLst>
              <a:ext uri="{FF2B5EF4-FFF2-40B4-BE49-F238E27FC236}">
                <a16:creationId xmlns:a16="http://schemas.microsoft.com/office/drawing/2014/main" id="{3030E838-0823-5FAD-93E2-446B78A562C4}"/>
              </a:ext>
            </a:extLst>
          </p:cNvPr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569" y="2020021"/>
            <a:ext cx="463401" cy="345712"/>
          </a:xfrm>
          <a:prstGeom prst="rect">
            <a:avLst/>
          </a:prstGeom>
        </p:spPr>
      </p:pic>
      <p:pic>
        <p:nvPicPr>
          <p:cNvPr id="102" name="Imagen 101">
            <a:extLst>
              <a:ext uri="{FF2B5EF4-FFF2-40B4-BE49-F238E27FC236}">
                <a16:creationId xmlns:a16="http://schemas.microsoft.com/office/drawing/2014/main" id="{29C58EBF-CA4D-81AD-566B-A8D6C92BDB89}"/>
              </a:ext>
            </a:extLst>
          </p:cNvPr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9334" y="2026301"/>
            <a:ext cx="419268" cy="345712"/>
          </a:xfrm>
          <a:prstGeom prst="rect">
            <a:avLst/>
          </a:prstGeom>
        </p:spPr>
      </p:pic>
      <p:pic>
        <p:nvPicPr>
          <p:cNvPr id="104" name="Imagen 103">
            <a:extLst>
              <a:ext uri="{FF2B5EF4-FFF2-40B4-BE49-F238E27FC236}">
                <a16:creationId xmlns:a16="http://schemas.microsoft.com/office/drawing/2014/main" id="{D469E2CF-7E6C-72EF-4B3E-3FF1958250A6}"/>
              </a:ext>
            </a:extLst>
          </p:cNvPr>
          <p:cNvPicPr>
            <a:picLocks noChangeAspect="1"/>
          </p:cNvPicPr>
          <p:nvPr/>
        </p:nvPicPr>
        <p:blipFill>
          <a:blip r:embed="rId5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3706" y="2955986"/>
            <a:ext cx="845967" cy="174170"/>
          </a:xfrm>
          <a:prstGeom prst="rect">
            <a:avLst/>
          </a:prstGeom>
        </p:spPr>
      </p:pic>
      <p:grpSp>
        <p:nvGrpSpPr>
          <p:cNvPr id="2" name="Grupo 1">
            <a:extLst>
              <a:ext uri="{FF2B5EF4-FFF2-40B4-BE49-F238E27FC236}">
                <a16:creationId xmlns:a16="http://schemas.microsoft.com/office/drawing/2014/main" id="{E7723D99-A6C3-E6A0-B906-5142C1896C94}"/>
              </a:ext>
            </a:extLst>
          </p:cNvPr>
          <p:cNvGrpSpPr/>
          <p:nvPr/>
        </p:nvGrpSpPr>
        <p:grpSpPr>
          <a:xfrm>
            <a:off x="8188556" y="2223734"/>
            <a:ext cx="2185358" cy="405442"/>
            <a:chOff x="9532189" y="5886083"/>
            <a:chExt cx="2185358" cy="405442"/>
          </a:xfrm>
        </p:grpSpPr>
        <p:sp>
          <p:nvSpPr>
            <p:cNvPr id="3" name="Rectángulo: esquinas redondeadas 9">
              <a:extLst>
                <a:ext uri="{FF2B5EF4-FFF2-40B4-BE49-F238E27FC236}">
                  <a16:creationId xmlns:a16="http://schemas.microsoft.com/office/drawing/2014/main" id="{B451C3AA-B8AB-86BD-A7B6-65699F9BE01A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rgbClr val="009CE3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6" name="Gráfico 5">
              <a:extLst>
                <a:ext uri="{FF2B5EF4-FFF2-40B4-BE49-F238E27FC236}">
                  <a16:creationId xmlns:a16="http://schemas.microsoft.com/office/drawing/2014/main" id="{5CCB9A31-F749-7AED-1AF7-D4327116003A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8" name="Grupo 7">
            <a:extLst>
              <a:ext uri="{FF2B5EF4-FFF2-40B4-BE49-F238E27FC236}">
                <a16:creationId xmlns:a16="http://schemas.microsoft.com/office/drawing/2014/main" id="{89F12780-A214-A8A9-C6D5-E1869A6FC170}"/>
              </a:ext>
            </a:extLst>
          </p:cNvPr>
          <p:cNvGrpSpPr/>
          <p:nvPr/>
        </p:nvGrpSpPr>
        <p:grpSpPr>
          <a:xfrm>
            <a:off x="8213190" y="2862057"/>
            <a:ext cx="2185358" cy="405442"/>
            <a:chOff x="9532189" y="5886083"/>
            <a:chExt cx="2185358" cy="405442"/>
          </a:xfrm>
        </p:grpSpPr>
        <p:sp>
          <p:nvSpPr>
            <p:cNvPr id="10" name="Rectángulo: esquinas redondeadas 9">
              <a:extLst>
                <a:ext uri="{FF2B5EF4-FFF2-40B4-BE49-F238E27FC236}">
                  <a16:creationId xmlns:a16="http://schemas.microsoft.com/office/drawing/2014/main" id="{467D3243-769D-C4F5-21D0-BE9AA9DC0AF1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12" name="Gráfico 11">
              <a:extLst>
                <a:ext uri="{FF2B5EF4-FFF2-40B4-BE49-F238E27FC236}">
                  <a16:creationId xmlns:a16="http://schemas.microsoft.com/office/drawing/2014/main" id="{16AADEAD-F16A-45FA-D902-D366EDA2C682}"/>
                </a:ext>
              </a:extLst>
            </p:cNvPr>
            <p:cNvPicPr>
              <a:picLocks noChangeAspect="1"/>
            </p:cNvPicPr>
            <p:nvPr/>
          </p:nvPicPr>
          <p:blipFill>
            <a:blip r:embed="rId51">
              <a:extLst>
                <a:ext uri="{96DAC541-7B7A-43D3-8B79-37D633B846F1}">
                  <asvg:svgBlip xmlns:asvg="http://schemas.microsoft.com/office/drawing/2016/SVG/main" r:embed="rId52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26" name="Grupo 25">
            <a:extLst>
              <a:ext uri="{FF2B5EF4-FFF2-40B4-BE49-F238E27FC236}">
                <a16:creationId xmlns:a16="http://schemas.microsoft.com/office/drawing/2014/main" id="{53407509-CFC3-E6C1-086C-CD66158DF6C7}"/>
              </a:ext>
            </a:extLst>
          </p:cNvPr>
          <p:cNvGrpSpPr/>
          <p:nvPr/>
        </p:nvGrpSpPr>
        <p:grpSpPr>
          <a:xfrm>
            <a:off x="8172109" y="3548352"/>
            <a:ext cx="2185358" cy="405442"/>
            <a:chOff x="9532189" y="5886083"/>
            <a:chExt cx="2185358" cy="405442"/>
          </a:xfrm>
          <a:effectLst/>
        </p:grpSpPr>
        <p:sp>
          <p:nvSpPr>
            <p:cNvPr id="28" name="Rectángulo: esquinas redondeadas 9">
              <a:extLst>
                <a:ext uri="{FF2B5EF4-FFF2-40B4-BE49-F238E27FC236}">
                  <a16:creationId xmlns:a16="http://schemas.microsoft.com/office/drawing/2014/main" id="{D4899837-7304-DD44-AFA8-214BBC19DE73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noFill/>
            <a:ln w="15875">
              <a:solidFill>
                <a:srgbClr val="00BEFF"/>
              </a:solidFill>
            </a:ln>
            <a:effectLst/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30" name="Gráfico 29">
              <a:extLst>
                <a:ext uri="{FF2B5EF4-FFF2-40B4-BE49-F238E27FC236}">
                  <a16:creationId xmlns:a16="http://schemas.microsoft.com/office/drawing/2014/main" id="{DFAF7B2E-F2FA-3A75-91D0-E1090E60D11B}"/>
                </a:ext>
              </a:extLst>
            </p:cNvPr>
            <p:cNvPicPr>
              <a:picLocks noChangeAspect="1"/>
            </p:cNvPicPr>
            <p:nvPr/>
          </p:nvPicPr>
          <p:blipFill>
            <a:blip r:embed="rId53">
              <a:extLst>
                <a:ext uri="{96DAC541-7B7A-43D3-8B79-37D633B846F1}">
                  <asvg:svgBlip xmlns:asvg="http://schemas.microsoft.com/office/drawing/2016/SVG/main" r:embed="rId54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sp>
        <p:nvSpPr>
          <p:cNvPr id="14" name="Rectángulo: esquinas redondeadas 9">
            <a:extLst>
              <a:ext uri="{FF2B5EF4-FFF2-40B4-BE49-F238E27FC236}">
                <a16:creationId xmlns:a16="http://schemas.microsoft.com/office/drawing/2014/main" id="{93C31230-7673-52AE-99A3-F8F69BB014A1}"/>
              </a:ext>
            </a:extLst>
          </p:cNvPr>
          <p:cNvSpPr/>
          <p:nvPr/>
        </p:nvSpPr>
        <p:spPr>
          <a:xfrm>
            <a:off x="8172109" y="4186675"/>
            <a:ext cx="2185358" cy="40544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1442B86B-5BC3-B2B5-D325-2DD953B13E43}"/>
              </a:ext>
            </a:extLst>
          </p:cNvPr>
          <p:cNvPicPr>
            <a:picLocks noChangeAspect="1"/>
          </p:cNvPicPr>
          <p:nvPr/>
        </p:nvPicPr>
        <p:blipFill>
          <a:blip r:embed="rId55"/>
          <a:stretch>
            <a:fillRect/>
          </a:stretch>
        </p:blipFill>
        <p:spPr>
          <a:xfrm>
            <a:off x="8495406" y="4280894"/>
            <a:ext cx="1538765" cy="217005"/>
          </a:xfrm>
          <a:prstGeom prst="rect">
            <a:avLst/>
          </a:prstGeom>
        </p:spPr>
      </p:pic>
      <p:sp>
        <p:nvSpPr>
          <p:cNvPr id="20" name="Rectángulo: esquinas redondeadas 9">
            <a:extLst>
              <a:ext uri="{FF2B5EF4-FFF2-40B4-BE49-F238E27FC236}">
                <a16:creationId xmlns:a16="http://schemas.microsoft.com/office/drawing/2014/main" id="{12C0ACC4-F674-83EF-ED34-180EC9AFFAA7}"/>
              </a:ext>
            </a:extLst>
          </p:cNvPr>
          <p:cNvSpPr/>
          <p:nvPr/>
        </p:nvSpPr>
        <p:spPr>
          <a:xfrm>
            <a:off x="8172109" y="4799751"/>
            <a:ext cx="2185358" cy="405442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 w="15875">
            <a:solidFill>
              <a:srgbClr val="3604A1"/>
            </a:solidFill>
          </a:ln>
          <a:effectLst/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4" name="Imagen 23">
            <a:extLst>
              <a:ext uri="{FF2B5EF4-FFF2-40B4-BE49-F238E27FC236}">
                <a16:creationId xmlns:a16="http://schemas.microsoft.com/office/drawing/2014/main" id="{874176F8-118D-48EC-C7BF-97AC0F2AAC5D}"/>
              </a:ext>
            </a:extLst>
          </p:cNvPr>
          <p:cNvPicPr>
            <a:picLocks noChangeAspect="1"/>
          </p:cNvPicPr>
          <p:nvPr/>
        </p:nvPicPr>
        <p:blipFill>
          <a:blip r:embed="rId56"/>
          <a:stretch>
            <a:fillRect/>
          </a:stretch>
        </p:blipFill>
        <p:spPr>
          <a:xfrm>
            <a:off x="8495405" y="4904795"/>
            <a:ext cx="1538765" cy="2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0488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21D325-35E1-20BD-4AAB-88BE9157DA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>
            <a:extLst>
              <a:ext uri="{FF2B5EF4-FFF2-40B4-BE49-F238E27FC236}">
                <a16:creationId xmlns:a16="http://schemas.microsoft.com/office/drawing/2014/main" id="{A7563240-A621-A53D-1F77-E4218308C030}"/>
              </a:ext>
            </a:extLst>
          </p:cNvPr>
          <p:cNvGrpSpPr/>
          <p:nvPr/>
        </p:nvGrpSpPr>
        <p:grpSpPr>
          <a:xfrm>
            <a:off x="9733657" y="5932059"/>
            <a:ext cx="1768194" cy="328047"/>
            <a:chOff x="9532189" y="5886083"/>
            <a:chExt cx="2185358" cy="405442"/>
          </a:xfrm>
        </p:grpSpPr>
        <p:sp>
          <p:nvSpPr>
            <p:cNvPr id="6" name="Rectángulo: esquinas redondeadas 9">
              <a:extLst>
                <a:ext uri="{FF2B5EF4-FFF2-40B4-BE49-F238E27FC236}">
                  <a16:creationId xmlns:a16="http://schemas.microsoft.com/office/drawing/2014/main" id="{DFDCFD09-9A5D-23B1-F982-F7A824CB58C7}"/>
                </a:ext>
              </a:extLst>
            </p:cNvPr>
            <p:cNvSpPr/>
            <p:nvPr/>
          </p:nvSpPr>
          <p:spPr>
            <a:xfrm>
              <a:off x="9532189" y="5886083"/>
              <a:ext cx="2185358" cy="405442"/>
            </a:xfrm>
            <a:prstGeom prst="roundRect">
              <a:avLst>
                <a:gd name="adj" fmla="val 5000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pic>
          <p:nvPicPr>
            <p:cNvPr id="7" name="Gráfico 6">
              <a:extLst>
                <a:ext uri="{FF2B5EF4-FFF2-40B4-BE49-F238E27FC236}">
                  <a16:creationId xmlns:a16="http://schemas.microsoft.com/office/drawing/2014/main" id="{B3968357-1A3C-0A41-3895-1C30C1D27CD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0112451" y="5971680"/>
              <a:ext cx="1024834" cy="234248"/>
            </a:xfrm>
            <a:prstGeom prst="rect">
              <a:avLst/>
            </a:prstGeom>
          </p:spPr>
        </p:pic>
      </p:grpSp>
      <p:grpSp>
        <p:nvGrpSpPr>
          <p:cNvPr id="9" name="Grupo 8">
            <a:extLst>
              <a:ext uri="{FF2B5EF4-FFF2-40B4-BE49-F238E27FC236}">
                <a16:creationId xmlns:a16="http://schemas.microsoft.com/office/drawing/2014/main" id="{5B22D8CC-3569-E2AD-1ACD-4943B6AF7268}"/>
              </a:ext>
            </a:extLst>
          </p:cNvPr>
          <p:cNvGrpSpPr/>
          <p:nvPr/>
        </p:nvGrpSpPr>
        <p:grpSpPr>
          <a:xfrm>
            <a:off x="417770" y="543033"/>
            <a:ext cx="11356460" cy="5771934"/>
            <a:chOff x="405413" y="528502"/>
            <a:chExt cx="11356460" cy="5771934"/>
          </a:xfrm>
        </p:grpSpPr>
        <p:sp>
          <p:nvSpPr>
            <p:cNvPr id="4" name="Rectángulo: esquinas redondeadas 9">
              <a:extLst>
                <a:ext uri="{FF2B5EF4-FFF2-40B4-BE49-F238E27FC236}">
                  <a16:creationId xmlns:a16="http://schemas.microsoft.com/office/drawing/2014/main" id="{C7899116-44F0-4B12-E7E4-C399DE89184B}"/>
                </a:ext>
              </a:extLst>
            </p:cNvPr>
            <p:cNvSpPr/>
            <p:nvPr/>
          </p:nvSpPr>
          <p:spPr>
            <a:xfrm>
              <a:off x="405414" y="528502"/>
              <a:ext cx="3411510" cy="455807"/>
            </a:xfrm>
            <a:prstGeom prst="roundRect">
              <a:avLst>
                <a:gd name="adj" fmla="val 34568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" name="Forma libre 8">
              <a:extLst>
                <a:ext uri="{FF2B5EF4-FFF2-40B4-BE49-F238E27FC236}">
                  <a16:creationId xmlns:a16="http://schemas.microsoft.com/office/drawing/2014/main" id="{E70A812C-9E15-CA82-F8FD-3245FC492889}"/>
                </a:ext>
              </a:extLst>
            </p:cNvPr>
            <p:cNvSpPr/>
            <p:nvPr/>
          </p:nvSpPr>
          <p:spPr>
            <a:xfrm>
              <a:off x="405414" y="528502"/>
              <a:ext cx="11356459" cy="5771934"/>
            </a:xfrm>
            <a:custGeom>
              <a:avLst/>
              <a:gdLst>
                <a:gd name="csX0" fmla="*/ 2441103 w 7727935"/>
                <a:gd name="csY0" fmla="*/ 149600 h 3927732"/>
                <a:gd name="csX1" fmla="*/ 2441103 w 7727935"/>
                <a:gd name="csY1" fmla="*/ 281384 h 3927732"/>
                <a:gd name="csX2" fmla="*/ 2291391 w 7727935"/>
                <a:gd name="csY2" fmla="*/ 430984 h 3927732"/>
                <a:gd name="csX3" fmla="*/ 149712 w 7727935"/>
                <a:gd name="csY3" fmla="*/ 430984 h 3927732"/>
                <a:gd name="csX4" fmla="*/ 0 w 7727935"/>
                <a:gd name="csY4" fmla="*/ 580585 h 3927732"/>
                <a:gd name="csX5" fmla="*/ 0 w 7727935"/>
                <a:gd name="csY5" fmla="*/ 3342705 h 3927732"/>
                <a:gd name="csX6" fmla="*/ 149712 w 7727935"/>
                <a:gd name="csY6" fmla="*/ 3492305 h 3927732"/>
                <a:gd name="csX7" fmla="*/ 259362 w 7727935"/>
                <a:gd name="csY7" fmla="*/ 3492305 h 3927732"/>
                <a:gd name="csX8" fmla="*/ 409074 w 7727935"/>
                <a:gd name="csY8" fmla="*/ 3641906 h 3927732"/>
                <a:gd name="csX9" fmla="*/ 409074 w 7727935"/>
                <a:gd name="csY9" fmla="*/ 3778132 h 3927732"/>
                <a:gd name="csX10" fmla="*/ 558786 w 7727935"/>
                <a:gd name="csY10" fmla="*/ 3927733 h 3927732"/>
                <a:gd name="csX11" fmla="*/ 5950822 w 7727935"/>
                <a:gd name="csY11" fmla="*/ 3927733 h 3927732"/>
                <a:gd name="csX12" fmla="*/ 6100534 w 7727935"/>
                <a:gd name="csY12" fmla="*/ 3778132 h 3927732"/>
                <a:gd name="csX13" fmla="*/ 6100534 w 7727935"/>
                <a:gd name="csY13" fmla="*/ 3646349 h 3927732"/>
                <a:gd name="csX14" fmla="*/ 6250246 w 7727935"/>
                <a:gd name="csY14" fmla="*/ 3496749 h 3927732"/>
                <a:gd name="csX15" fmla="*/ 7578223 w 7727935"/>
                <a:gd name="csY15" fmla="*/ 3496749 h 3927732"/>
                <a:gd name="csX16" fmla="*/ 7727936 w 7727935"/>
                <a:gd name="csY16" fmla="*/ 3347148 h 3927732"/>
                <a:gd name="csX17" fmla="*/ 7727936 w 7727935"/>
                <a:gd name="csY17" fmla="*/ 149600 h 3927732"/>
                <a:gd name="csX18" fmla="*/ 7578223 w 7727935"/>
                <a:gd name="csY18" fmla="*/ 0 h 3927732"/>
                <a:gd name="csX19" fmla="*/ 2590815 w 7727935"/>
                <a:gd name="csY19" fmla="*/ 0 h 3927732"/>
                <a:gd name="csX20" fmla="*/ 2441103 w 7727935"/>
                <a:gd name="csY20" fmla="*/ 149600 h 39277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</a:cxnLst>
              <a:rect l="l" t="t" r="r" b="b"/>
              <a:pathLst>
                <a:path w="7727935" h="3927732">
                  <a:moveTo>
                    <a:pt x="2441103" y="149600"/>
                  </a:moveTo>
                  <a:lnTo>
                    <a:pt x="2441103" y="281384"/>
                  </a:lnTo>
                  <a:cubicBezTo>
                    <a:pt x="2441103" y="364026"/>
                    <a:pt x="2374095" y="430984"/>
                    <a:pt x="2291391" y="430984"/>
                  </a:cubicBezTo>
                  <a:lnTo>
                    <a:pt x="149712" y="430984"/>
                  </a:lnTo>
                  <a:cubicBezTo>
                    <a:pt x="67008" y="430984"/>
                    <a:pt x="0" y="497942"/>
                    <a:pt x="0" y="580585"/>
                  </a:cubicBezTo>
                  <a:lnTo>
                    <a:pt x="0" y="3342705"/>
                  </a:lnTo>
                  <a:cubicBezTo>
                    <a:pt x="0" y="3425347"/>
                    <a:pt x="67008" y="3492305"/>
                    <a:pt x="149712" y="3492305"/>
                  </a:cubicBezTo>
                  <a:lnTo>
                    <a:pt x="259362" y="3492305"/>
                  </a:lnTo>
                  <a:cubicBezTo>
                    <a:pt x="342066" y="3492305"/>
                    <a:pt x="409074" y="3559263"/>
                    <a:pt x="409074" y="3641906"/>
                  </a:cubicBezTo>
                  <a:lnTo>
                    <a:pt x="409074" y="3778132"/>
                  </a:lnTo>
                  <a:cubicBezTo>
                    <a:pt x="409074" y="3860775"/>
                    <a:pt x="476082" y="3927733"/>
                    <a:pt x="558786" y="3927733"/>
                  </a:cubicBezTo>
                  <a:lnTo>
                    <a:pt x="5950822" y="3927733"/>
                  </a:lnTo>
                  <a:cubicBezTo>
                    <a:pt x="6033526" y="3927733"/>
                    <a:pt x="6100534" y="3860775"/>
                    <a:pt x="6100534" y="3778132"/>
                  </a:cubicBezTo>
                  <a:lnTo>
                    <a:pt x="6100534" y="3646349"/>
                  </a:lnTo>
                  <a:cubicBezTo>
                    <a:pt x="6100534" y="3563707"/>
                    <a:pt x="6167542" y="3496749"/>
                    <a:pt x="6250246" y="3496749"/>
                  </a:cubicBezTo>
                  <a:lnTo>
                    <a:pt x="7578223" y="3496749"/>
                  </a:lnTo>
                  <a:cubicBezTo>
                    <a:pt x="7660928" y="3496749"/>
                    <a:pt x="7727936" y="3429790"/>
                    <a:pt x="7727936" y="3347148"/>
                  </a:cubicBezTo>
                  <a:lnTo>
                    <a:pt x="7727936" y="149600"/>
                  </a:lnTo>
                  <a:cubicBezTo>
                    <a:pt x="7727936" y="66958"/>
                    <a:pt x="7660928" y="0"/>
                    <a:pt x="7578223" y="0"/>
                  </a:cubicBezTo>
                  <a:lnTo>
                    <a:pt x="2590815" y="0"/>
                  </a:lnTo>
                  <a:cubicBezTo>
                    <a:pt x="2508111" y="0"/>
                    <a:pt x="2441103" y="66958"/>
                    <a:pt x="2441103" y="149600"/>
                  </a:cubicBezTo>
                  <a:close/>
                </a:path>
              </a:pathLst>
            </a:custGeom>
            <a:blipFill dpi="0" rotWithShape="1">
              <a:blip r:embed="rId5"/>
              <a:srcRect/>
              <a:stretch>
                <a:fillRect/>
              </a:stretch>
            </a:blipFill>
            <a:ln w="4446" cap="flat">
              <a:noFill/>
              <a:prstDash val="solid"/>
              <a:miter/>
            </a:ln>
          </p:spPr>
          <p:txBody>
            <a:bodyPr/>
            <a:lstStyle/>
            <a:p>
              <a:endParaRPr lang="es-AR"/>
            </a:p>
          </p:txBody>
        </p:sp>
        <p:sp>
          <p:nvSpPr>
            <p:cNvPr id="3" name="Forma libre 13">
              <a:extLst>
                <a:ext uri="{FF2B5EF4-FFF2-40B4-BE49-F238E27FC236}">
                  <a16:creationId xmlns:a16="http://schemas.microsoft.com/office/drawing/2014/main" id="{2F13B81A-C634-89AE-5747-67E6928C717C}"/>
                </a:ext>
              </a:extLst>
            </p:cNvPr>
            <p:cNvSpPr/>
            <p:nvPr/>
          </p:nvSpPr>
          <p:spPr>
            <a:xfrm>
              <a:off x="405413" y="528502"/>
              <a:ext cx="11356459" cy="5771934"/>
            </a:xfrm>
            <a:custGeom>
              <a:avLst/>
              <a:gdLst>
                <a:gd name="csX0" fmla="*/ 2441103 w 7727935"/>
                <a:gd name="csY0" fmla="*/ 149600 h 3927732"/>
                <a:gd name="csX1" fmla="*/ 2441103 w 7727935"/>
                <a:gd name="csY1" fmla="*/ 281384 h 3927732"/>
                <a:gd name="csX2" fmla="*/ 2291391 w 7727935"/>
                <a:gd name="csY2" fmla="*/ 430984 h 3927732"/>
                <a:gd name="csX3" fmla="*/ 149712 w 7727935"/>
                <a:gd name="csY3" fmla="*/ 430984 h 3927732"/>
                <a:gd name="csX4" fmla="*/ 0 w 7727935"/>
                <a:gd name="csY4" fmla="*/ 580585 h 3927732"/>
                <a:gd name="csX5" fmla="*/ 0 w 7727935"/>
                <a:gd name="csY5" fmla="*/ 3342705 h 3927732"/>
                <a:gd name="csX6" fmla="*/ 149712 w 7727935"/>
                <a:gd name="csY6" fmla="*/ 3492305 h 3927732"/>
                <a:gd name="csX7" fmla="*/ 259362 w 7727935"/>
                <a:gd name="csY7" fmla="*/ 3492305 h 3927732"/>
                <a:gd name="csX8" fmla="*/ 409074 w 7727935"/>
                <a:gd name="csY8" fmla="*/ 3641906 h 3927732"/>
                <a:gd name="csX9" fmla="*/ 409074 w 7727935"/>
                <a:gd name="csY9" fmla="*/ 3778132 h 3927732"/>
                <a:gd name="csX10" fmla="*/ 558786 w 7727935"/>
                <a:gd name="csY10" fmla="*/ 3927733 h 3927732"/>
                <a:gd name="csX11" fmla="*/ 5950822 w 7727935"/>
                <a:gd name="csY11" fmla="*/ 3927733 h 3927732"/>
                <a:gd name="csX12" fmla="*/ 6100534 w 7727935"/>
                <a:gd name="csY12" fmla="*/ 3778132 h 3927732"/>
                <a:gd name="csX13" fmla="*/ 6100534 w 7727935"/>
                <a:gd name="csY13" fmla="*/ 3646349 h 3927732"/>
                <a:gd name="csX14" fmla="*/ 6250246 w 7727935"/>
                <a:gd name="csY14" fmla="*/ 3496749 h 3927732"/>
                <a:gd name="csX15" fmla="*/ 7578223 w 7727935"/>
                <a:gd name="csY15" fmla="*/ 3496749 h 3927732"/>
                <a:gd name="csX16" fmla="*/ 7727936 w 7727935"/>
                <a:gd name="csY16" fmla="*/ 3347148 h 3927732"/>
                <a:gd name="csX17" fmla="*/ 7727936 w 7727935"/>
                <a:gd name="csY17" fmla="*/ 149600 h 3927732"/>
                <a:gd name="csX18" fmla="*/ 7578223 w 7727935"/>
                <a:gd name="csY18" fmla="*/ 0 h 3927732"/>
                <a:gd name="csX19" fmla="*/ 2590815 w 7727935"/>
                <a:gd name="csY19" fmla="*/ 0 h 3927732"/>
                <a:gd name="csX20" fmla="*/ 2441103 w 7727935"/>
                <a:gd name="csY20" fmla="*/ 149600 h 39277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</a:cxnLst>
              <a:rect l="l" t="t" r="r" b="b"/>
              <a:pathLst>
                <a:path w="7727935" h="3927732">
                  <a:moveTo>
                    <a:pt x="2441103" y="149600"/>
                  </a:moveTo>
                  <a:lnTo>
                    <a:pt x="2441103" y="281384"/>
                  </a:lnTo>
                  <a:cubicBezTo>
                    <a:pt x="2441103" y="364026"/>
                    <a:pt x="2374095" y="430984"/>
                    <a:pt x="2291391" y="430984"/>
                  </a:cubicBezTo>
                  <a:lnTo>
                    <a:pt x="149712" y="430984"/>
                  </a:lnTo>
                  <a:cubicBezTo>
                    <a:pt x="67008" y="430984"/>
                    <a:pt x="0" y="497942"/>
                    <a:pt x="0" y="580585"/>
                  </a:cubicBezTo>
                  <a:lnTo>
                    <a:pt x="0" y="3342705"/>
                  </a:lnTo>
                  <a:cubicBezTo>
                    <a:pt x="0" y="3425347"/>
                    <a:pt x="67008" y="3492305"/>
                    <a:pt x="149712" y="3492305"/>
                  </a:cubicBezTo>
                  <a:lnTo>
                    <a:pt x="259362" y="3492305"/>
                  </a:lnTo>
                  <a:cubicBezTo>
                    <a:pt x="342066" y="3492305"/>
                    <a:pt x="409074" y="3559263"/>
                    <a:pt x="409074" y="3641906"/>
                  </a:cubicBezTo>
                  <a:lnTo>
                    <a:pt x="409074" y="3778132"/>
                  </a:lnTo>
                  <a:cubicBezTo>
                    <a:pt x="409074" y="3860775"/>
                    <a:pt x="476082" y="3927733"/>
                    <a:pt x="558786" y="3927733"/>
                  </a:cubicBezTo>
                  <a:lnTo>
                    <a:pt x="5950822" y="3927733"/>
                  </a:lnTo>
                  <a:cubicBezTo>
                    <a:pt x="6033526" y="3927733"/>
                    <a:pt x="6100534" y="3860775"/>
                    <a:pt x="6100534" y="3778132"/>
                  </a:cubicBezTo>
                  <a:lnTo>
                    <a:pt x="6100534" y="3646349"/>
                  </a:lnTo>
                  <a:cubicBezTo>
                    <a:pt x="6100534" y="3563707"/>
                    <a:pt x="6167542" y="3496749"/>
                    <a:pt x="6250246" y="3496749"/>
                  </a:cubicBezTo>
                  <a:lnTo>
                    <a:pt x="7578223" y="3496749"/>
                  </a:lnTo>
                  <a:cubicBezTo>
                    <a:pt x="7660928" y="3496749"/>
                    <a:pt x="7727936" y="3429790"/>
                    <a:pt x="7727936" y="3347148"/>
                  </a:cubicBezTo>
                  <a:lnTo>
                    <a:pt x="7727936" y="149600"/>
                  </a:lnTo>
                  <a:cubicBezTo>
                    <a:pt x="7727936" y="66958"/>
                    <a:pt x="7660928" y="0"/>
                    <a:pt x="7578223" y="0"/>
                  </a:cubicBezTo>
                  <a:lnTo>
                    <a:pt x="2590815" y="0"/>
                  </a:lnTo>
                  <a:cubicBezTo>
                    <a:pt x="2508111" y="0"/>
                    <a:pt x="2441103" y="66958"/>
                    <a:pt x="2441103" y="149600"/>
                  </a:cubicBezTo>
                  <a:close/>
                </a:path>
              </a:pathLst>
            </a:custGeom>
            <a:gradFill flip="none" rotWithShape="1">
              <a:gsLst>
                <a:gs pos="0">
                  <a:srgbClr val="042C50"/>
                </a:gs>
                <a:gs pos="43000">
                  <a:srgbClr val="3604A1">
                    <a:alpha val="83000"/>
                  </a:srgbClr>
                </a:gs>
                <a:gs pos="56000">
                  <a:srgbClr val="FAE10D">
                    <a:alpha val="31410"/>
                  </a:srgbClr>
                </a:gs>
                <a:gs pos="95000">
                  <a:srgbClr val="042C50"/>
                </a:gs>
              </a:gsLst>
              <a:lin ang="2700000" scaled="1"/>
              <a:tileRect/>
            </a:gradFill>
            <a:ln w="4446" cap="flat">
              <a:noFill/>
              <a:prstDash val="solid"/>
              <a:miter/>
            </a:ln>
          </p:spPr>
          <p:txBody>
            <a:bodyPr/>
            <a:lstStyle>
              <a:defPPr>
                <a:defRPr lang="es-AR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es-AR"/>
            </a:p>
          </p:txBody>
        </p:sp>
      </p:grpSp>
      <p:sp>
        <p:nvSpPr>
          <p:cNvPr id="10" name="Google Shape;58;p2">
            <a:extLst>
              <a:ext uri="{FF2B5EF4-FFF2-40B4-BE49-F238E27FC236}">
                <a16:creationId xmlns:a16="http://schemas.microsoft.com/office/drawing/2014/main" id="{BF999473-A141-1FF1-B87D-926334B22CD0}"/>
              </a:ext>
            </a:extLst>
          </p:cNvPr>
          <p:cNvSpPr txBox="1"/>
          <p:nvPr/>
        </p:nvSpPr>
        <p:spPr>
          <a:xfrm>
            <a:off x="1024074" y="2459504"/>
            <a:ext cx="7067598" cy="17542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5400">
                <a:solidFill>
                  <a:schemeClr val="lt1"/>
                </a:solidFill>
                <a:latin typeface="Pulso" pitchFamily="2" charset="0"/>
                <a:sym typeface="Arial"/>
              </a:rPr>
              <a:t>Título de la presentación acá</a:t>
            </a:r>
            <a:endParaRPr sz="5400">
              <a:latin typeface="Pulso" pitchFamily="2" charset="0"/>
            </a:endParaRPr>
          </a:p>
        </p:txBody>
      </p:sp>
      <p:sp>
        <p:nvSpPr>
          <p:cNvPr id="11" name="Google Shape;59;p2">
            <a:extLst>
              <a:ext uri="{FF2B5EF4-FFF2-40B4-BE49-F238E27FC236}">
                <a16:creationId xmlns:a16="http://schemas.microsoft.com/office/drawing/2014/main" id="{36C06A6B-9ED5-29BB-F953-B77E97C4E164}"/>
              </a:ext>
            </a:extLst>
          </p:cNvPr>
          <p:cNvSpPr txBox="1"/>
          <p:nvPr/>
        </p:nvSpPr>
        <p:spPr>
          <a:xfrm>
            <a:off x="1024074" y="4398496"/>
            <a:ext cx="3411511" cy="4000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>
                <a:solidFill>
                  <a:schemeClr val="bg1"/>
                </a:solidFill>
                <a:latin typeface="Pulso Light" pitchFamily="2" charset="0"/>
                <a:sym typeface="Arial"/>
              </a:rPr>
              <a:t>Subtítulo de la presentación</a:t>
            </a:r>
            <a:endParaRPr>
              <a:solidFill>
                <a:schemeClr val="bg1"/>
              </a:solidFill>
              <a:latin typeface="Pulso Light" pitchFamily="2" charset="0"/>
            </a:endParaRPr>
          </a:p>
        </p:txBody>
      </p:sp>
      <p:pic>
        <p:nvPicPr>
          <p:cNvPr id="14" name="Imagen 13">
            <a:extLst>
              <a:ext uri="{FF2B5EF4-FFF2-40B4-BE49-F238E27FC236}">
                <a16:creationId xmlns:a16="http://schemas.microsoft.com/office/drawing/2014/main" id="{BB65F881-E60B-EC6B-E5C4-930E758487D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54143" y="662433"/>
            <a:ext cx="1538765" cy="217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19201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F997D07F-51BD-0C27-F26E-4EDF98733EBE}"/>
              </a:ext>
            </a:extLst>
          </p:cNvPr>
          <p:cNvSpPr txBox="1"/>
          <p:nvPr/>
        </p:nvSpPr>
        <p:spPr>
          <a:xfrm>
            <a:off x="987582" y="2304181"/>
            <a:ext cx="5413440" cy="166199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5400">
                <a:solidFill>
                  <a:srgbClr val="3604A1"/>
                </a:solidFill>
                <a:latin typeface="Pulso" pitchFamily="2" charset="0"/>
              </a:rPr>
              <a:t>Título de </a:t>
            </a:r>
          </a:p>
          <a:p>
            <a:r>
              <a:rPr lang="es-AR" sz="5400">
                <a:solidFill>
                  <a:srgbClr val="3604A1"/>
                </a:solidFill>
                <a:latin typeface="Pulso" pitchFamily="2" charset="0"/>
              </a:rPr>
              <a:t>la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043336-2B60-3D6D-121A-2938BFB54D89}"/>
              </a:ext>
            </a:extLst>
          </p:cNvPr>
          <p:cNvSpPr txBox="1"/>
          <p:nvPr/>
        </p:nvSpPr>
        <p:spPr>
          <a:xfrm>
            <a:off x="992038" y="4243173"/>
            <a:ext cx="322684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2000">
                <a:solidFill>
                  <a:srgbClr val="8C5BF6"/>
                </a:solidFill>
                <a:latin typeface="Pulso Light" pitchFamily="2" charset="0"/>
              </a:rPr>
              <a:t>Subtítulo de la presentación</a:t>
            </a:r>
          </a:p>
        </p:txBody>
      </p:sp>
      <p:sp>
        <p:nvSpPr>
          <p:cNvPr id="4" name="Rectángulo: esquinas redondeadas 11">
            <a:extLst>
              <a:ext uri="{FF2B5EF4-FFF2-40B4-BE49-F238E27FC236}">
                <a16:creationId xmlns:a16="http://schemas.microsoft.com/office/drawing/2014/main" id="{E39E9C88-1CA0-D5C9-E1D6-AA9D4FAEF112}"/>
              </a:ext>
            </a:extLst>
          </p:cNvPr>
          <p:cNvSpPr/>
          <p:nvPr/>
        </p:nvSpPr>
        <p:spPr>
          <a:xfrm>
            <a:off x="982510" y="5652322"/>
            <a:ext cx="1594353" cy="35070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42C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6E114459-6ACD-D06E-B809-104ADAE4B820}"/>
              </a:ext>
            </a:extLst>
          </p:cNvPr>
          <p:cNvSpPr txBox="1"/>
          <p:nvPr/>
        </p:nvSpPr>
        <p:spPr>
          <a:xfrm>
            <a:off x="1034918" y="5696346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solidFill>
                  <a:srgbClr val="042C50"/>
                </a:solidFill>
                <a:latin typeface="Pulso Light" pitchFamily="2" charset="0"/>
              </a:rPr>
              <a:t>#</a:t>
            </a:r>
            <a:r>
              <a:rPr lang="es-AR" sz="1050" err="1">
                <a:solidFill>
                  <a:srgbClr val="042C50"/>
                </a:solidFill>
                <a:latin typeface="Pulso Light" pitchFamily="2" charset="0"/>
              </a:rPr>
              <a:t>PersonalEvoluciona</a:t>
            </a:r>
            <a:endParaRPr lang="es-AR" sz="1050">
              <a:solidFill>
                <a:srgbClr val="042C50"/>
              </a:solidFill>
              <a:latin typeface="Pulso Light" pitchFamily="2" charset="0"/>
            </a:endParaRPr>
          </a:p>
        </p:txBody>
      </p:sp>
      <p:sp>
        <p:nvSpPr>
          <p:cNvPr id="6" name="Rectángulo: esquinas redondeadas 13">
            <a:extLst>
              <a:ext uri="{FF2B5EF4-FFF2-40B4-BE49-F238E27FC236}">
                <a16:creationId xmlns:a16="http://schemas.microsoft.com/office/drawing/2014/main" id="{F41728CF-F798-FF42-C796-25677777D5A0}"/>
              </a:ext>
            </a:extLst>
          </p:cNvPr>
          <p:cNvSpPr/>
          <p:nvPr/>
        </p:nvSpPr>
        <p:spPr>
          <a:xfrm>
            <a:off x="2753683" y="5652322"/>
            <a:ext cx="1465200" cy="350708"/>
          </a:xfrm>
          <a:prstGeom prst="roundRect">
            <a:avLst>
              <a:gd name="adj" fmla="val 50000"/>
            </a:avLst>
          </a:prstGeom>
          <a:noFill/>
          <a:ln>
            <a:solidFill>
              <a:srgbClr val="042C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F3E92A8B-53C9-83E9-3EAE-CC7DBFCF37C9}"/>
              </a:ext>
            </a:extLst>
          </p:cNvPr>
          <p:cNvSpPr txBox="1"/>
          <p:nvPr/>
        </p:nvSpPr>
        <p:spPr>
          <a:xfrm>
            <a:off x="2798772" y="5696346"/>
            <a:ext cx="1328047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solidFill>
                  <a:srgbClr val="042C50"/>
                </a:solidFill>
                <a:latin typeface="Pulso Light" pitchFamily="2" charset="0"/>
              </a:rPr>
              <a:t>#</a:t>
            </a:r>
            <a:r>
              <a:rPr lang="es-AR" sz="1050" err="1">
                <a:solidFill>
                  <a:srgbClr val="042C50"/>
                </a:solidFill>
                <a:latin typeface="Pulso Light" pitchFamily="2" charset="0"/>
              </a:rPr>
              <a:t>SomosPersonal</a:t>
            </a:r>
            <a:endParaRPr lang="es-AR" sz="1050">
              <a:solidFill>
                <a:srgbClr val="042C50"/>
              </a:solidFill>
              <a:latin typeface="Pulso Light" pitchFamily="2" charset="0"/>
            </a:endParaRPr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5177D8E8-8520-EC32-6CEE-0C1B49D25A54}"/>
              </a:ext>
            </a:extLst>
          </p:cNvPr>
          <p:cNvSpPr/>
          <p:nvPr/>
        </p:nvSpPr>
        <p:spPr>
          <a:xfrm>
            <a:off x="6379659" y="586571"/>
            <a:ext cx="620186" cy="620186"/>
          </a:xfrm>
          <a:prstGeom prst="ellipse">
            <a:avLst/>
          </a:prstGeom>
          <a:solidFill>
            <a:srgbClr val="042C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5" name="Imagen 14" descr="Un dibujo de una persona&#10;&#10;AI-generated content may be incorrect.">
            <a:extLst>
              <a:ext uri="{FF2B5EF4-FFF2-40B4-BE49-F238E27FC236}">
                <a16:creationId xmlns:a16="http://schemas.microsoft.com/office/drawing/2014/main" id="{24FA0D38-A6AE-DCD6-4251-84261DBD8A1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hotocopy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0800" y="752311"/>
            <a:ext cx="273754" cy="279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79275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B7C71C5-79DE-3A78-3C9F-AC4AC10EA5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4152D02-327D-B26D-472A-D6A9F7DE02B0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5" name="Conector recto de flecha 4">
            <a:extLst>
              <a:ext uri="{FF2B5EF4-FFF2-40B4-BE49-F238E27FC236}">
                <a16:creationId xmlns:a16="http://schemas.microsoft.com/office/drawing/2014/main" id="{B7B0768E-582D-B7F5-2C63-ECD1DDBF9193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5" name="CuadroTexto 14">
            <a:extLst>
              <a:ext uri="{FF2B5EF4-FFF2-40B4-BE49-F238E27FC236}">
                <a16:creationId xmlns:a16="http://schemas.microsoft.com/office/drawing/2014/main" id="{102FAF04-E99C-8554-6C89-812FB274EA30}"/>
              </a:ext>
            </a:extLst>
          </p:cNvPr>
          <p:cNvSpPr txBox="1"/>
          <p:nvPr/>
        </p:nvSpPr>
        <p:spPr>
          <a:xfrm>
            <a:off x="1566433" y="1161722"/>
            <a:ext cx="2761975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3600">
                <a:solidFill>
                  <a:srgbClr val="042C50"/>
                </a:solidFill>
                <a:latin typeface="Pulso Light" pitchFamily="2" charset="0"/>
              </a:rPr>
              <a:t>Agregar título</a:t>
            </a:r>
          </a:p>
        </p:txBody>
      </p:sp>
      <p:sp>
        <p:nvSpPr>
          <p:cNvPr id="16" name="CuadroTexto 15">
            <a:extLst>
              <a:ext uri="{FF2B5EF4-FFF2-40B4-BE49-F238E27FC236}">
                <a16:creationId xmlns:a16="http://schemas.microsoft.com/office/drawing/2014/main" id="{68D08415-64A7-ABF0-26F4-641F1E09EE1E}"/>
              </a:ext>
            </a:extLst>
          </p:cNvPr>
          <p:cNvSpPr txBox="1"/>
          <p:nvPr/>
        </p:nvSpPr>
        <p:spPr>
          <a:xfrm>
            <a:off x="1566433" y="1928048"/>
            <a:ext cx="8773660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Lorem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ipsum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600">
                <a:solidFill>
                  <a:schemeClr val="tx1"/>
                </a:solidFill>
                <a:latin typeface="Pulso Light" pitchFamily="2" charset="0"/>
              </a:rPr>
              <a:t>dolor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sit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amet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,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consectetuer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adipiscing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elit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, sed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diam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nonummy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nibh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euismod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tincidunt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ut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laoreet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dolore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magna </a:t>
            </a:r>
            <a:r>
              <a:rPr lang="es-AR" sz="1400" err="1">
                <a:solidFill>
                  <a:schemeClr val="tx1"/>
                </a:solidFill>
                <a:latin typeface="Pulso Light" pitchFamily="2" charset="0"/>
              </a:rPr>
              <a:t>aliquam</a:t>
            </a:r>
            <a:r>
              <a:rPr lang="es-AR" sz="1400">
                <a:solidFill>
                  <a:schemeClr val="tx1"/>
                </a:solidFill>
                <a:latin typeface="Pulso Light" pitchFamily="2" charset="0"/>
              </a:rPr>
              <a:t> era.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44EEDEA-6513-B3F5-86D3-490F93E9B5B1}"/>
              </a:ext>
            </a:extLst>
          </p:cNvPr>
          <p:cNvCxnSpPr>
            <a:cxnSpLocks/>
          </p:cNvCxnSpPr>
          <p:nvPr/>
        </p:nvCxnSpPr>
        <p:spPr>
          <a:xfrm>
            <a:off x="1566433" y="1794038"/>
            <a:ext cx="8915918" cy="0"/>
          </a:xfrm>
          <a:prstGeom prst="line">
            <a:avLst/>
          </a:prstGeom>
          <a:ln>
            <a:solidFill>
              <a:srgbClr val="042C50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372F52A-4E6F-DB67-E9AB-1CB7F10BEFA8}"/>
              </a:ext>
            </a:extLst>
          </p:cNvPr>
          <p:cNvSpPr txBox="1"/>
          <p:nvPr/>
        </p:nvSpPr>
        <p:spPr>
          <a:xfrm>
            <a:off x="1566431" y="5473500"/>
            <a:ext cx="1482209" cy="1615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1050">
                <a:latin typeface="Pulso Light" pitchFamily="2" charset="0"/>
              </a:rPr>
              <a:t>#</a:t>
            </a:r>
            <a:r>
              <a:rPr lang="es-AR" sz="1050" err="1">
                <a:latin typeface="Pulso Light" pitchFamily="2" charset="0"/>
              </a:rPr>
              <a:t>PersonalEvoluciona</a:t>
            </a:r>
            <a:endParaRPr lang="es-AR" sz="1050">
              <a:latin typeface="Pulso Light" pitchFamily="2" charset="0"/>
            </a:endParaRPr>
          </a:p>
        </p:txBody>
      </p:sp>
      <p:grpSp>
        <p:nvGrpSpPr>
          <p:cNvPr id="6" name="Grupo 5">
            <a:extLst>
              <a:ext uri="{FF2B5EF4-FFF2-40B4-BE49-F238E27FC236}">
                <a16:creationId xmlns:a16="http://schemas.microsoft.com/office/drawing/2014/main" id="{4F75B82D-0457-43FE-C07E-E904B3949E01}"/>
              </a:ext>
            </a:extLst>
          </p:cNvPr>
          <p:cNvGrpSpPr/>
          <p:nvPr/>
        </p:nvGrpSpPr>
        <p:grpSpPr>
          <a:xfrm>
            <a:off x="1891828" y="2870227"/>
            <a:ext cx="4114009" cy="525934"/>
            <a:chOff x="1566431" y="2870227"/>
            <a:chExt cx="4114009" cy="525934"/>
          </a:xfrm>
        </p:grpSpPr>
        <p:sp>
          <p:nvSpPr>
            <p:cNvPr id="27" name="Rectángulo redondeado 26">
              <a:extLst>
                <a:ext uri="{FF2B5EF4-FFF2-40B4-BE49-F238E27FC236}">
                  <a16:creationId xmlns:a16="http://schemas.microsoft.com/office/drawing/2014/main" id="{AC5D8666-FC9B-5500-02E6-ECF967454AD9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/>
                </a:gs>
                <a:gs pos="100000">
                  <a:srgbClr val="042C50">
                    <a:alpha val="53000"/>
                  </a:srgbClr>
                </a:gs>
              </a:gsLst>
              <a:lin ang="0" scaled="0"/>
              <a:tileRect/>
            </a:gradFill>
            <a:ln w="9525">
              <a:solidFill>
                <a:srgbClr val="042C50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0" name="CuadroTexto 19">
              <a:extLst>
                <a:ext uri="{FF2B5EF4-FFF2-40B4-BE49-F238E27FC236}">
                  <a16:creationId xmlns:a16="http://schemas.microsoft.com/office/drawing/2014/main" id="{D33205A4-A3DE-AB08-8C3E-64738F55B7F2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3" name="Gráfico 2">
              <a:extLst>
                <a:ext uri="{FF2B5EF4-FFF2-40B4-BE49-F238E27FC236}">
                  <a16:creationId xmlns:a16="http://schemas.microsoft.com/office/drawing/2014/main" id="{7668F279-CB51-4AAF-C554-07F1B26D6F0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2" name="Grupo 1">
            <a:extLst>
              <a:ext uri="{FF2B5EF4-FFF2-40B4-BE49-F238E27FC236}">
                <a16:creationId xmlns:a16="http://schemas.microsoft.com/office/drawing/2014/main" id="{65F8621D-F899-C559-3254-F53952611888}"/>
              </a:ext>
            </a:extLst>
          </p:cNvPr>
          <p:cNvGrpSpPr/>
          <p:nvPr/>
        </p:nvGrpSpPr>
        <p:grpSpPr>
          <a:xfrm>
            <a:off x="1910383" y="3555450"/>
            <a:ext cx="4114009" cy="525934"/>
            <a:chOff x="1566431" y="2870227"/>
            <a:chExt cx="4114009" cy="525934"/>
          </a:xfrm>
        </p:grpSpPr>
        <p:sp>
          <p:nvSpPr>
            <p:cNvPr id="12" name="Rectángulo redondeado 11">
              <a:extLst>
                <a:ext uri="{FF2B5EF4-FFF2-40B4-BE49-F238E27FC236}">
                  <a16:creationId xmlns:a16="http://schemas.microsoft.com/office/drawing/2014/main" id="{D3E3E7D6-0CF5-D387-102F-DA04C2541759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/>
                </a:gs>
                <a:gs pos="100000">
                  <a:srgbClr val="042C50">
                    <a:alpha val="53000"/>
                  </a:srgbClr>
                </a:gs>
              </a:gsLst>
              <a:lin ang="0" scaled="0"/>
              <a:tileRect/>
            </a:gradFill>
            <a:ln w="9525">
              <a:solidFill>
                <a:srgbClr val="042C50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21" name="CuadroTexto 20">
              <a:extLst>
                <a:ext uri="{FF2B5EF4-FFF2-40B4-BE49-F238E27FC236}">
                  <a16:creationId xmlns:a16="http://schemas.microsoft.com/office/drawing/2014/main" id="{3C6CDA1D-24A8-8926-AE77-5FDEA5007950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22" name="Gráfico 21">
              <a:extLst>
                <a:ext uri="{FF2B5EF4-FFF2-40B4-BE49-F238E27FC236}">
                  <a16:creationId xmlns:a16="http://schemas.microsoft.com/office/drawing/2014/main" id="{060F1FF4-64E9-2C86-9A68-BE7D3A85EE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23" name="Grupo 22">
            <a:extLst>
              <a:ext uri="{FF2B5EF4-FFF2-40B4-BE49-F238E27FC236}">
                <a16:creationId xmlns:a16="http://schemas.microsoft.com/office/drawing/2014/main" id="{25687E3F-5F4A-61BC-EA8D-806FED403C2E}"/>
              </a:ext>
            </a:extLst>
          </p:cNvPr>
          <p:cNvGrpSpPr/>
          <p:nvPr/>
        </p:nvGrpSpPr>
        <p:grpSpPr>
          <a:xfrm>
            <a:off x="1910382" y="4247022"/>
            <a:ext cx="4114009" cy="525934"/>
            <a:chOff x="1566431" y="2870227"/>
            <a:chExt cx="4114009" cy="525934"/>
          </a:xfrm>
        </p:grpSpPr>
        <p:sp>
          <p:nvSpPr>
            <p:cNvPr id="24" name="Rectángulo redondeado 23">
              <a:extLst>
                <a:ext uri="{FF2B5EF4-FFF2-40B4-BE49-F238E27FC236}">
                  <a16:creationId xmlns:a16="http://schemas.microsoft.com/office/drawing/2014/main" id="{98CED845-BF69-0568-5998-814738C4959E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/>
                </a:gs>
                <a:gs pos="100000">
                  <a:srgbClr val="042C50">
                    <a:alpha val="53000"/>
                  </a:srgbClr>
                </a:gs>
              </a:gsLst>
              <a:lin ang="0" scaled="0"/>
              <a:tileRect/>
            </a:gradFill>
            <a:ln w="9525">
              <a:solidFill>
                <a:srgbClr val="042C50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3" name="CuadroTexto 32">
              <a:extLst>
                <a:ext uri="{FF2B5EF4-FFF2-40B4-BE49-F238E27FC236}">
                  <a16:creationId xmlns:a16="http://schemas.microsoft.com/office/drawing/2014/main" id="{40E21206-20BA-972C-41BC-5E10B9E81CF8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34" name="Gráfico 33">
              <a:extLst>
                <a:ext uri="{FF2B5EF4-FFF2-40B4-BE49-F238E27FC236}">
                  <a16:creationId xmlns:a16="http://schemas.microsoft.com/office/drawing/2014/main" id="{FDE88E98-8630-4452-3411-A4AD51D175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35" name="Grupo 34">
            <a:extLst>
              <a:ext uri="{FF2B5EF4-FFF2-40B4-BE49-F238E27FC236}">
                <a16:creationId xmlns:a16="http://schemas.microsoft.com/office/drawing/2014/main" id="{A257BD45-ED57-C78E-583D-7B630E397344}"/>
              </a:ext>
            </a:extLst>
          </p:cNvPr>
          <p:cNvGrpSpPr/>
          <p:nvPr/>
        </p:nvGrpSpPr>
        <p:grpSpPr>
          <a:xfrm>
            <a:off x="6186165" y="2870227"/>
            <a:ext cx="4114009" cy="525934"/>
            <a:chOff x="1566431" y="2870227"/>
            <a:chExt cx="4114009" cy="525934"/>
          </a:xfrm>
        </p:grpSpPr>
        <p:sp>
          <p:nvSpPr>
            <p:cNvPr id="36" name="Rectángulo redondeado 35">
              <a:extLst>
                <a:ext uri="{FF2B5EF4-FFF2-40B4-BE49-F238E27FC236}">
                  <a16:creationId xmlns:a16="http://schemas.microsoft.com/office/drawing/2014/main" id="{CC71E294-6F41-3ADD-18F3-7DD391330052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/>
                </a:gs>
                <a:gs pos="100000">
                  <a:srgbClr val="042C50">
                    <a:alpha val="53000"/>
                  </a:srgbClr>
                </a:gs>
              </a:gsLst>
              <a:lin ang="0" scaled="0"/>
              <a:tileRect/>
            </a:gradFill>
            <a:ln w="9525">
              <a:solidFill>
                <a:srgbClr val="042C50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37" name="CuadroTexto 36">
              <a:extLst>
                <a:ext uri="{FF2B5EF4-FFF2-40B4-BE49-F238E27FC236}">
                  <a16:creationId xmlns:a16="http://schemas.microsoft.com/office/drawing/2014/main" id="{846C1D85-2081-D1D1-DC66-ADB6CE957967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38" name="Gráfico 37">
              <a:extLst>
                <a:ext uri="{FF2B5EF4-FFF2-40B4-BE49-F238E27FC236}">
                  <a16:creationId xmlns:a16="http://schemas.microsoft.com/office/drawing/2014/main" id="{C5C547FF-621F-8D91-CA4D-F41C82B6DA2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39" name="Grupo 38">
            <a:extLst>
              <a:ext uri="{FF2B5EF4-FFF2-40B4-BE49-F238E27FC236}">
                <a16:creationId xmlns:a16="http://schemas.microsoft.com/office/drawing/2014/main" id="{97174A17-FA3D-F44C-1920-43BFC0042013}"/>
              </a:ext>
            </a:extLst>
          </p:cNvPr>
          <p:cNvGrpSpPr/>
          <p:nvPr/>
        </p:nvGrpSpPr>
        <p:grpSpPr>
          <a:xfrm>
            <a:off x="6204720" y="3555450"/>
            <a:ext cx="4114009" cy="525934"/>
            <a:chOff x="1566431" y="2870227"/>
            <a:chExt cx="4114009" cy="525934"/>
          </a:xfrm>
        </p:grpSpPr>
        <p:sp>
          <p:nvSpPr>
            <p:cNvPr id="40" name="Rectángulo redondeado 39">
              <a:extLst>
                <a:ext uri="{FF2B5EF4-FFF2-40B4-BE49-F238E27FC236}">
                  <a16:creationId xmlns:a16="http://schemas.microsoft.com/office/drawing/2014/main" id="{A606813A-CF27-F26A-729B-07C070369B7F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/>
                </a:gs>
                <a:gs pos="100000">
                  <a:srgbClr val="042C50">
                    <a:alpha val="53000"/>
                  </a:srgbClr>
                </a:gs>
              </a:gsLst>
              <a:lin ang="0" scaled="0"/>
              <a:tileRect/>
            </a:gradFill>
            <a:ln w="9525">
              <a:solidFill>
                <a:srgbClr val="042C50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1" name="CuadroTexto 40">
              <a:extLst>
                <a:ext uri="{FF2B5EF4-FFF2-40B4-BE49-F238E27FC236}">
                  <a16:creationId xmlns:a16="http://schemas.microsoft.com/office/drawing/2014/main" id="{16CA4EE4-2E2B-7990-68E6-201FD644B657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42" name="Gráfico 41">
              <a:extLst>
                <a:ext uri="{FF2B5EF4-FFF2-40B4-BE49-F238E27FC236}">
                  <a16:creationId xmlns:a16="http://schemas.microsoft.com/office/drawing/2014/main" id="{D203DBFA-D3E4-9DBF-1E47-2ECEC99A5BC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  <p:grpSp>
        <p:nvGrpSpPr>
          <p:cNvPr id="43" name="Grupo 42">
            <a:extLst>
              <a:ext uri="{FF2B5EF4-FFF2-40B4-BE49-F238E27FC236}">
                <a16:creationId xmlns:a16="http://schemas.microsoft.com/office/drawing/2014/main" id="{B548E316-B489-A8A8-681D-BCEF0AA9DF57}"/>
              </a:ext>
            </a:extLst>
          </p:cNvPr>
          <p:cNvGrpSpPr/>
          <p:nvPr/>
        </p:nvGrpSpPr>
        <p:grpSpPr>
          <a:xfrm>
            <a:off x="6204719" y="4247022"/>
            <a:ext cx="4114009" cy="525934"/>
            <a:chOff x="1566431" y="2870227"/>
            <a:chExt cx="4114009" cy="525934"/>
          </a:xfrm>
        </p:grpSpPr>
        <p:sp>
          <p:nvSpPr>
            <p:cNvPr id="44" name="Rectángulo redondeado 43">
              <a:extLst>
                <a:ext uri="{FF2B5EF4-FFF2-40B4-BE49-F238E27FC236}">
                  <a16:creationId xmlns:a16="http://schemas.microsoft.com/office/drawing/2014/main" id="{F9EB5F8A-9C57-CD44-64E1-200F61E12B16}"/>
                </a:ext>
              </a:extLst>
            </p:cNvPr>
            <p:cNvSpPr/>
            <p:nvPr/>
          </p:nvSpPr>
          <p:spPr>
            <a:xfrm>
              <a:off x="1566431" y="2870227"/>
              <a:ext cx="4114009" cy="5259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7000">
                  <a:schemeClr val="bg1"/>
                </a:gs>
                <a:gs pos="100000">
                  <a:srgbClr val="042C50">
                    <a:alpha val="53000"/>
                  </a:srgbClr>
                </a:gs>
              </a:gsLst>
              <a:lin ang="0" scaled="0"/>
              <a:tileRect/>
            </a:gradFill>
            <a:ln w="9525">
              <a:solidFill>
                <a:srgbClr val="042C50">
                  <a:alpha val="53000"/>
                </a:srgb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AR"/>
            </a:p>
          </p:txBody>
        </p:sp>
        <p:sp>
          <p:nvSpPr>
            <p:cNvPr id="45" name="CuadroTexto 44">
              <a:extLst>
                <a:ext uri="{FF2B5EF4-FFF2-40B4-BE49-F238E27FC236}">
                  <a16:creationId xmlns:a16="http://schemas.microsoft.com/office/drawing/2014/main" id="{A96C2F82-CBFD-1839-F2EE-3624DE093288}"/>
                </a:ext>
              </a:extLst>
            </p:cNvPr>
            <p:cNvSpPr txBox="1"/>
            <p:nvPr/>
          </p:nvSpPr>
          <p:spPr>
            <a:xfrm>
              <a:off x="2060775" y="2990543"/>
              <a:ext cx="313180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s-AR">
                  <a:latin typeface="Pulso Light" pitchFamily="2" charset="0"/>
                </a:rPr>
                <a:t>Agregar un texto corto ACÁ</a:t>
              </a:r>
            </a:p>
          </p:txBody>
        </p:sp>
        <p:pic>
          <p:nvPicPr>
            <p:cNvPr id="46" name="Gráfico 45">
              <a:extLst>
                <a:ext uri="{FF2B5EF4-FFF2-40B4-BE49-F238E27FC236}">
                  <a16:creationId xmlns:a16="http://schemas.microsoft.com/office/drawing/2014/main" id="{3E90C35E-A27F-E26A-36A2-41271F446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666875" y="2942594"/>
              <a:ext cx="393900" cy="3939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170765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rgbClr val="8C5BF6"/>
            </a:gs>
            <a:gs pos="28000">
              <a:srgbClr val="042C50"/>
            </a:gs>
            <a:gs pos="100000">
              <a:srgbClr val="042C50"/>
            </a:gs>
            <a:gs pos="68000">
              <a:srgbClr val="FAE10D"/>
            </a:gs>
          </a:gsLst>
          <a:lin ang="12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59D5F225-766E-09AE-BDA8-D20551DC2DDF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81844075-ACE2-4B31-4B9A-C0067B6BD396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545916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D462EE9-13E3-15A6-4E5D-4151392744EC}"/>
              </a:ext>
            </a:extLst>
          </p:cNvPr>
          <p:cNvSpPr txBox="1"/>
          <p:nvPr/>
        </p:nvSpPr>
        <p:spPr>
          <a:xfrm>
            <a:off x="1053096" y="1078139"/>
            <a:ext cx="1691169" cy="215444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1400">
                <a:solidFill>
                  <a:srgbClr val="8C5BF6"/>
                </a:solidFill>
                <a:latin typeface="Pulso" pitchFamily="2" charset="0"/>
              </a:rPr>
              <a:t>#</a:t>
            </a:r>
            <a:r>
              <a:rPr lang="es-AR" sz="1400" err="1">
                <a:solidFill>
                  <a:srgbClr val="8C5BF6"/>
                </a:solidFill>
                <a:latin typeface="Pulso" pitchFamily="2" charset="0"/>
              </a:rPr>
              <a:t>PersonalEvoluciona</a:t>
            </a:r>
            <a:endParaRPr lang="es-AR" sz="1400">
              <a:solidFill>
                <a:srgbClr val="8C5BF6"/>
              </a:solidFill>
              <a:latin typeface="Pulso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6C0C0514-0EF1-2EE1-D9FD-B9122A120E6A}"/>
              </a:ext>
            </a:extLst>
          </p:cNvPr>
          <p:cNvSpPr txBox="1"/>
          <p:nvPr/>
        </p:nvSpPr>
        <p:spPr>
          <a:xfrm>
            <a:off x="1132334" y="1788860"/>
            <a:ext cx="3619581" cy="147732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s-AR" sz="4800">
                <a:solidFill>
                  <a:srgbClr val="042C50"/>
                </a:solidFill>
                <a:latin typeface="Pulso Light" pitchFamily="2" charset="0"/>
              </a:rPr>
              <a:t>Título de   </a:t>
            </a:r>
          </a:p>
          <a:p>
            <a:r>
              <a:rPr lang="es-AR" sz="4800">
                <a:solidFill>
                  <a:srgbClr val="042C50"/>
                </a:solidFill>
                <a:latin typeface="Pulso Light" pitchFamily="2" charset="0"/>
              </a:rPr>
              <a:t>la diapositiva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C5E5373-7F17-E7F1-052E-4B058AF00401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7F882AD6-6C6F-511B-A14B-30FF0BF25441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8" name="Rectángulo: esquinas redondeadas 17">
            <a:extLst>
              <a:ext uri="{FF2B5EF4-FFF2-40B4-BE49-F238E27FC236}">
                <a16:creationId xmlns:a16="http://schemas.microsoft.com/office/drawing/2014/main" id="{11B64B42-C0ED-9364-2767-14064BFA6493}"/>
              </a:ext>
            </a:extLst>
          </p:cNvPr>
          <p:cNvSpPr/>
          <p:nvPr/>
        </p:nvSpPr>
        <p:spPr>
          <a:xfrm>
            <a:off x="5779699" y="1733910"/>
            <a:ext cx="2234242" cy="612475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8C5B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19" name="Rectángulo: esquinas redondeadas 18">
            <a:extLst>
              <a:ext uri="{FF2B5EF4-FFF2-40B4-BE49-F238E27FC236}">
                <a16:creationId xmlns:a16="http://schemas.microsoft.com/office/drawing/2014/main" id="{312A3296-EDCB-CDA5-357C-0168C492EBD5}"/>
              </a:ext>
            </a:extLst>
          </p:cNvPr>
          <p:cNvSpPr/>
          <p:nvPr/>
        </p:nvSpPr>
        <p:spPr>
          <a:xfrm>
            <a:off x="9347200" y="1733910"/>
            <a:ext cx="1743495" cy="612475"/>
          </a:xfrm>
          <a:prstGeom prst="roundRect">
            <a:avLst>
              <a:gd name="adj" fmla="val 50000"/>
            </a:avLst>
          </a:prstGeom>
          <a:solidFill>
            <a:srgbClr val="042C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42C50"/>
              </a:solidFill>
            </a:endParaRPr>
          </a:p>
        </p:txBody>
      </p:sp>
      <p:sp>
        <p:nvSpPr>
          <p:cNvPr id="20" name="Rectángulo: esquinas redondeadas 19">
            <a:extLst>
              <a:ext uri="{FF2B5EF4-FFF2-40B4-BE49-F238E27FC236}">
                <a16:creationId xmlns:a16="http://schemas.microsoft.com/office/drawing/2014/main" id="{E9B63AEC-FF39-376E-1248-47D87B0A9DD1}"/>
              </a:ext>
            </a:extLst>
          </p:cNvPr>
          <p:cNvSpPr/>
          <p:nvPr/>
        </p:nvSpPr>
        <p:spPr>
          <a:xfrm>
            <a:off x="8108951" y="1721186"/>
            <a:ext cx="1143000" cy="612475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8C5B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1" name="Rectángulo: esquinas redondeadas 20">
            <a:extLst>
              <a:ext uri="{FF2B5EF4-FFF2-40B4-BE49-F238E27FC236}">
                <a16:creationId xmlns:a16="http://schemas.microsoft.com/office/drawing/2014/main" id="{014A0D1A-B426-173C-605F-E8486147CA15}"/>
              </a:ext>
            </a:extLst>
          </p:cNvPr>
          <p:cNvSpPr/>
          <p:nvPr/>
        </p:nvSpPr>
        <p:spPr>
          <a:xfrm>
            <a:off x="7042150" y="2496023"/>
            <a:ext cx="2813050" cy="482127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42C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2" name="Rectángulo: esquinas redondeadas 21">
            <a:extLst>
              <a:ext uri="{FF2B5EF4-FFF2-40B4-BE49-F238E27FC236}">
                <a16:creationId xmlns:a16="http://schemas.microsoft.com/office/drawing/2014/main" id="{EAC205BD-D45F-7352-85A1-7CE5C5459EC2}"/>
              </a:ext>
            </a:extLst>
          </p:cNvPr>
          <p:cNvSpPr/>
          <p:nvPr/>
        </p:nvSpPr>
        <p:spPr>
          <a:xfrm>
            <a:off x="7042150" y="3127788"/>
            <a:ext cx="2813050" cy="482127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42C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3" name="Rectángulo: esquinas redondeadas 22">
            <a:extLst>
              <a:ext uri="{FF2B5EF4-FFF2-40B4-BE49-F238E27FC236}">
                <a16:creationId xmlns:a16="http://schemas.microsoft.com/office/drawing/2014/main" id="{C076244F-C006-4FF2-1884-CC03185A9000}"/>
              </a:ext>
            </a:extLst>
          </p:cNvPr>
          <p:cNvSpPr/>
          <p:nvPr/>
        </p:nvSpPr>
        <p:spPr>
          <a:xfrm>
            <a:off x="1085850" y="3752683"/>
            <a:ext cx="5886450" cy="482127"/>
          </a:xfrm>
          <a:prstGeom prst="roundRect">
            <a:avLst>
              <a:gd name="adj" fmla="val 50000"/>
            </a:avLst>
          </a:prstGeom>
          <a:noFill/>
          <a:ln w="19050">
            <a:solidFill>
              <a:srgbClr val="8C5BF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tx1"/>
              </a:solidFill>
            </a:endParaRPr>
          </a:p>
        </p:txBody>
      </p:sp>
      <p:sp>
        <p:nvSpPr>
          <p:cNvPr id="24" name="Rectángulo: esquinas redondeadas 23">
            <a:extLst>
              <a:ext uri="{FF2B5EF4-FFF2-40B4-BE49-F238E27FC236}">
                <a16:creationId xmlns:a16="http://schemas.microsoft.com/office/drawing/2014/main" id="{FA1E7AFD-DEC6-A933-8D28-3BBA07D9A9E5}"/>
              </a:ext>
            </a:extLst>
          </p:cNvPr>
          <p:cNvSpPr/>
          <p:nvPr/>
        </p:nvSpPr>
        <p:spPr>
          <a:xfrm>
            <a:off x="8267700" y="3759553"/>
            <a:ext cx="1556708" cy="482127"/>
          </a:xfrm>
          <a:prstGeom prst="roundRect">
            <a:avLst>
              <a:gd name="adj" fmla="val 50000"/>
            </a:avLst>
          </a:prstGeom>
          <a:solidFill>
            <a:srgbClr val="8C5BF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id="{546FC95A-4D96-807B-F3D1-0534F2D986CA}"/>
              </a:ext>
            </a:extLst>
          </p:cNvPr>
          <p:cNvSpPr/>
          <p:nvPr/>
        </p:nvSpPr>
        <p:spPr>
          <a:xfrm>
            <a:off x="9959843" y="3747884"/>
            <a:ext cx="1146307" cy="482127"/>
          </a:xfrm>
          <a:prstGeom prst="roundRect">
            <a:avLst>
              <a:gd name="adj" fmla="val 50000"/>
            </a:avLst>
          </a:prstGeom>
          <a:solidFill>
            <a:srgbClr val="8C5BF6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: esquinas redondeadas 25">
            <a:extLst>
              <a:ext uri="{FF2B5EF4-FFF2-40B4-BE49-F238E27FC236}">
                <a16:creationId xmlns:a16="http://schemas.microsoft.com/office/drawing/2014/main" id="{621D43C5-2D54-1D36-F9A3-949933DD858C}"/>
              </a:ext>
            </a:extLst>
          </p:cNvPr>
          <p:cNvSpPr/>
          <p:nvPr/>
        </p:nvSpPr>
        <p:spPr>
          <a:xfrm>
            <a:off x="8267700" y="4379649"/>
            <a:ext cx="2813050" cy="482127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42C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27" name="Rectángulo: esquinas redondeadas 26">
            <a:extLst>
              <a:ext uri="{FF2B5EF4-FFF2-40B4-BE49-F238E27FC236}">
                <a16:creationId xmlns:a16="http://schemas.microsoft.com/office/drawing/2014/main" id="{0442DCED-4582-4470-9153-13D96B3597C0}"/>
              </a:ext>
            </a:extLst>
          </p:cNvPr>
          <p:cNvSpPr/>
          <p:nvPr/>
        </p:nvSpPr>
        <p:spPr>
          <a:xfrm>
            <a:off x="8244328" y="5019172"/>
            <a:ext cx="1112904" cy="482127"/>
          </a:xfrm>
          <a:prstGeom prst="roundRect">
            <a:avLst>
              <a:gd name="adj" fmla="val 50000"/>
            </a:avLst>
          </a:prstGeom>
          <a:solidFill>
            <a:srgbClr val="8C5B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8" name="Rectángulo: esquinas redondeadas 27">
            <a:extLst>
              <a:ext uri="{FF2B5EF4-FFF2-40B4-BE49-F238E27FC236}">
                <a16:creationId xmlns:a16="http://schemas.microsoft.com/office/drawing/2014/main" id="{8B708F87-57B7-5F44-193C-C3C4D4A7ED01}"/>
              </a:ext>
            </a:extLst>
          </p:cNvPr>
          <p:cNvSpPr/>
          <p:nvPr/>
        </p:nvSpPr>
        <p:spPr>
          <a:xfrm>
            <a:off x="4729096" y="4379649"/>
            <a:ext cx="2243204" cy="482127"/>
          </a:xfrm>
          <a:prstGeom prst="roundRect">
            <a:avLst>
              <a:gd name="adj" fmla="val 50000"/>
            </a:avLst>
          </a:prstGeom>
          <a:solidFill>
            <a:srgbClr val="042C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042C50"/>
              </a:solidFill>
            </a:endParaRPr>
          </a:p>
        </p:txBody>
      </p:sp>
      <p:sp>
        <p:nvSpPr>
          <p:cNvPr id="29" name="Rectángulo: esquinas redondeadas 28">
            <a:extLst>
              <a:ext uri="{FF2B5EF4-FFF2-40B4-BE49-F238E27FC236}">
                <a16:creationId xmlns:a16="http://schemas.microsoft.com/office/drawing/2014/main" id="{EF87F958-0FF1-EB27-0D55-8296C9EC482B}"/>
              </a:ext>
            </a:extLst>
          </p:cNvPr>
          <p:cNvSpPr/>
          <p:nvPr/>
        </p:nvSpPr>
        <p:spPr>
          <a:xfrm>
            <a:off x="4729095" y="5012965"/>
            <a:ext cx="3473999" cy="482127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42C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0" name="Rectángulo: esquinas redondeadas 29">
            <a:extLst>
              <a:ext uri="{FF2B5EF4-FFF2-40B4-BE49-F238E27FC236}">
                <a16:creationId xmlns:a16="http://schemas.microsoft.com/office/drawing/2014/main" id="{E28BAE45-67BB-FEF3-9551-9D91C326E7F9}"/>
              </a:ext>
            </a:extLst>
          </p:cNvPr>
          <p:cNvSpPr/>
          <p:nvPr/>
        </p:nvSpPr>
        <p:spPr>
          <a:xfrm>
            <a:off x="1053096" y="5012964"/>
            <a:ext cx="2267954" cy="482127"/>
          </a:xfrm>
          <a:prstGeom prst="roundRect">
            <a:avLst>
              <a:gd name="adj" fmla="val 50000"/>
            </a:avLst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1" name="Rectángulo: esquinas redondeadas 30">
            <a:extLst>
              <a:ext uri="{FF2B5EF4-FFF2-40B4-BE49-F238E27FC236}">
                <a16:creationId xmlns:a16="http://schemas.microsoft.com/office/drawing/2014/main" id="{A46F2618-078F-2CB3-DEA2-061FE9F7577E}"/>
              </a:ext>
            </a:extLst>
          </p:cNvPr>
          <p:cNvSpPr/>
          <p:nvPr/>
        </p:nvSpPr>
        <p:spPr>
          <a:xfrm>
            <a:off x="1053096" y="4392553"/>
            <a:ext cx="2267954" cy="482127"/>
          </a:xfrm>
          <a:prstGeom prst="roundRect">
            <a:avLst>
              <a:gd name="adj" fmla="val 50000"/>
            </a:avLst>
          </a:prstGeom>
          <a:solidFill>
            <a:srgbClr val="042C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b="1">
              <a:solidFill>
                <a:srgbClr val="042C50"/>
              </a:solidFill>
            </a:endParaRPr>
          </a:p>
        </p:txBody>
      </p:sp>
      <p:sp>
        <p:nvSpPr>
          <p:cNvPr id="32" name="Elipse 31">
            <a:extLst>
              <a:ext uri="{FF2B5EF4-FFF2-40B4-BE49-F238E27FC236}">
                <a16:creationId xmlns:a16="http://schemas.microsoft.com/office/drawing/2014/main" id="{578C4A10-C5AB-BB15-3B9F-DB6CC0F772CA}"/>
              </a:ext>
            </a:extLst>
          </p:cNvPr>
          <p:cNvSpPr/>
          <p:nvPr/>
        </p:nvSpPr>
        <p:spPr>
          <a:xfrm>
            <a:off x="5779699" y="2460077"/>
            <a:ext cx="1166190" cy="1166190"/>
          </a:xfrm>
          <a:prstGeom prst="ellipse">
            <a:avLst/>
          </a:prstGeom>
          <a:solidFill>
            <a:srgbClr val="8C5B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B6DEC62E-6009-2694-EC3A-42AFB57573D0}"/>
              </a:ext>
            </a:extLst>
          </p:cNvPr>
          <p:cNvSpPr/>
          <p:nvPr/>
        </p:nvSpPr>
        <p:spPr>
          <a:xfrm>
            <a:off x="7036905" y="3762754"/>
            <a:ext cx="1166190" cy="1166190"/>
          </a:xfrm>
          <a:prstGeom prst="ellipse">
            <a:avLst/>
          </a:prstGeom>
          <a:noFill/>
          <a:ln w="15875">
            <a:solidFill>
              <a:srgbClr val="3604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15A88CDD-95AB-3903-5230-E5EE6CBC9DB7}"/>
              </a:ext>
            </a:extLst>
          </p:cNvPr>
          <p:cNvSpPr/>
          <p:nvPr/>
        </p:nvSpPr>
        <p:spPr>
          <a:xfrm>
            <a:off x="3441978" y="4368063"/>
            <a:ext cx="1166190" cy="1166190"/>
          </a:xfrm>
          <a:prstGeom prst="ellipse">
            <a:avLst/>
          </a:prstGeom>
          <a:noFill/>
          <a:ln w="15875">
            <a:solidFill>
              <a:srgbClr val="3604A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/>
              </a:solidFill>
            </a:endParaRPr>
          </a:p>
        </p:txBody>
      </p:sp>
      <p:sp>
        <p:nvSpPr>
          <p:cNvPr id="35" name="Elipse 34">
            <a:extLst>
              <a:ext uri="{FF2B5EF4-FFF2-40B4-BE49-F238E27FC236}">
                <a16:creationId xmlns:a16="http://schemas.microsoft.com/office/drawing/2014/main" id="{52DC3BBD-9C76-B7B2-B20F-F299CEA93BD1}"/>
              </a:ext>
            </a:extLst>
          </p:cNvPr>
          <p:cNvSpPr/>
          <p:nvPr/>
        </p:nvSpPr>
        <p:spPr>
          <a:xfrm>
            <a:off x="9924505" y="2460077"/>
            <a:ext cx="1166190" cy="1166190"/>
          </a:xfrm>
          <a:prstGeom prst="ellipse">
            <a:avLst/>
          </a:prstGeom>
          <a:solidFill>
            <a:srgbClr val="8C5B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0094055D-FD47-179B-130B-2A3C3DF2CBB3}"/>
              </a:ext>
            </a:extLst>
          </p:cNvPr>
          <p:cNvSpPr txBox="1"/>
          <p:nvPr/>
        </p:nvSpPr>
        <p:spPr>
          <a:xfrm>
            <a:off x="5947969" y="1840092"/>
            <a:ext cx="8258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000" b="1">
                <a:solidFill>
                  <a:srgbClr val="042C50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0865D246-D4B8-60DC-9AAA-7C963B8B9DE4}"/>
              </a:ext>
            </a:extLst>
          </p:cNvPr>
          <p:cNvSpPr txBox="1"/>
          <p:nvPr/>
        </p:nvSpPr>
        <p:spPr>
          <a:xfrm>
            <a:off x="6592042" y="1779176"/>
            <a:ext cx="1348446" cy="5078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sit</a:t>
            </a:r>
            <a:endParaRPr lang="es-AR" sz="900">
              <a:solidFill>
                <a:srgbClr val="042C50"/>
              </a:solidFill>
              <a:latin typeface="Pulso" pitchFamily="2" charset="0"/>
            </a:endParaRPr>
          </a:p>
          <a:p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consectetuer</a:t>
            </a:r>
            <a:endParaRPr lang="es-AR" sz="900">
              <a:solidFill>
                <a:srgbClr val="042C50"/>
              </a:solidFill>
              <a:latin typeface="Pulso" pitchFamily="2" charset="0"/>
            </a:endParaRPr>
          </a:p>
          <a:p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1EE42DEC-6F29-72E5-5BA2-FB47FFDDBACC}"/>
              </a:ext>
            </a:extLst>
          </p:cNvPr>
          <p:cNvSpPr txBox="1"/>
          <p:nvPr/>
        </p:nvSpPr>
        <p:spPr>
          <a:xfrm>
            <a:off x="9559214" y="1818146"/>
            <a:ext cx="131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4,9MM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EEF50B55-9B24-FA3C-D713-4ABBB179923C}"/>
              </a:ext>
            </a:extLst>
          </p:cNvPr>
          <p:cNvSpPr txBox="1"/>
          <p:nvPr/>
        </p:nvSpPr>
        <p:spPr>
          <a:xfrm>
            <a:off x="10132299" y="2747317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AF6CDFEE-D403-861A-AAC4-7D97012034D9}"/>
              </a:ext>
            </a:extLst>
          </p:cNvPr>
          <p:cNvSpPr txBox="1"/>
          <p:nvPr/>
        </p:nvSpPr>
        <p:spPr>
          <a:xfrm>
            <a:off x="9977610" y="3113739"/>
            <a:ext cx="1053494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AR" sz="8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8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 dolor</a:t>
            </a:r>
          </a:p>
        </p:txBody>
      </p:sp>
      <p:sp>
        <p:nvSpPr>
          <p:cNvPr id="42" name="CuadroTexto 41">
            <a:extLst>
              <a:ext uri="{FF2B5EF4-FFF2-40B4-BE49-F238E27FC236}">
                <a16:creationId xmlns:a16="http://schemas.microsoft.com/office/drawing/2014/main" id="{8A3223AF-E195-54F4-FB4D-7C12D19812E2}"/>
              </a:ext>
            </a:extLst>
          </p:cNvPr>
          <p:cNvSpPr txBox="1"/>
          <p:nvPr/>
        </p:nvSpPr>
        <p:spPr>
          <a:xfrm>
            <a:off x="7114621" y="2506253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A300ADFD-7273-33F7-1B90-468D13F8138F}"/>
              </a:ext>
            </a:extLst>
          </p:cNvPr>
          <p:cNvSpPr txBox="1"/>
          <p:nvPr/>
        </p:nvSpPr>
        <p:spPr>
          <a:xfrm>
            <a:off x="7114621" y="3148250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0A27B221-6716-F1FB-AF43-A144B7535A7E}"/>
              </a:ext>
            </a:extLst>
          </p:cNvPr>
          <p:cNvSpPr txBox="1"/>
          <p:nvPr/>
        </p:nvSpPr>
        <p:spPr>
          <a:xfrm>
            <a:off x="7867990" y="2546586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consectetuer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C43EAE36-4CBF-8A93-4C8A-5151A1182635}"/>
              </a:ext>
            </a:extLst>
          </p:cNvPr>
          <p:cNvSpPr txBox="1"/>
          <p:nvPr/>
        </p:nvSpPr>
        <p:spPr>
          <a:xfrm>
            <a:off x="7867990" y="3198458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consectetuer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DD4DC8CA-4970-5152-2B78-8A934BADCB4D}"/>
              </a:ext>
            </a:extLst>
          </p:cNvPr>
          <p:cNvSpPr txBox="1"/>
          <p:nvPr/>
        </p:nvSpPr>
        <p:spPr>
          <a:xfrm>
            <a:off x="7217255" y="3883617"/>
            <a:ext cx="82586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200" b="1">
                <a:solidFill>
                  <a:srgbClr val="042C50"/>
                </a:solidFill>
                <a:latin typeface="Pulso" pitchFamily="2" charset="0"/>
              </a:rPr>
              <a:t>85%</a:t>
            </a: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83007CE5-AEA7-5D68-D704-D85607F94D5A}"/>
              </a:ext>
            </a:extLst>
          </p:cNvPr>
          <p:cNvSpPr txBox="1"/>
          <p:nvPr/>
        </p:nvSpPr>
        <p:spPr>
          <a:xfrm>
            <a:off x="7166334" y="4244778"/>
            <a:ext cx="90276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800" err="1">
                <a:solidFill>
                  <a:srgbClr val="042C50"/>
                </a:solidFill>
                <a:latin typeface="Pulso" pitchFamily="2" charset="0"/>
              </a:rPr>
              <a:t>Lorem</a:t>
            </a:r>
            <a:r>
              <a:rPr lang="es-AR" sz="8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800" err="1">
                <a:solidFill>
                  <a:srgbClr val="042C50"/>
                </a:solidFill>
                <a:latin typeface="Pulso" pitchFamily="2" charset="0"/>
              </a:rPr>
              <a:t>ipsum</a:t>
            </a:r>
            <a:r>
              <a:rPr lang="es-AR" sz="800">
                <a:solidFill>
                  <a:srgbClr val="042C50"/>
                </a:solidFill>
                <a:latin typeface="Pulso" pitchFamily="2" charset="0"/>
              </a:rPr>
              <a:t> dolor </a:t>
            </a:r>
            <a:r>
              <a:rPr lang="es-AR" sz="800" err="1">
                <a:solidFill>
                  <a:srgbClr val="042C50"/>
                </a:solidFill>
                <a:latin typeface="Pulso" pitchFamily="2" charset="0"/>
              </a:rPr>
              <a:t>sit</a:t>
            </a:r>
            <a:endParaRPr lang="es-AR" sz="800">
              <a:solidFill>
                <a:srgbClr val="042C50"/>
              </a:solidFill>
              <a:latin typeface="Pulso" pitchFamily="2" charset="0"/>
            </a:endParaRPr>
          </a:p>
          <a:p>
            <a:pPr algn="ctr"/>
            <a:r>
              <a:rPr lang="es-AR" sz="800" err="1">
                <a:solidFill>
                  <a:srgbClr val="042C50"/>
                </a:solidFill>
                <a:latin typeface="Pulso" pitchFamily="2" charset="0"/>
              </a:rPr>
              <a:t>amet</a:t>
            </a:r>
            <a:r>
              <a:rPr lang="es-AR" sz="800">
                <a:solidFill>
                  <a:srgbClr val="042C50"/>
                </a:solidFill>
                <a:latin typeface="Pulso" pitchFamily="2" charset="0"/>
              </a:rPr>
              <a:t>, </a:t>
            </a:r>
            <a:r>
              <a:rPr lang="es-AR" sz="800" err="1">
                <a:solidFill>
                  <a:srgbClr val="042C50"/>
                </a:solidFill>
                <a:latin typeface="Pulso" pitchFamily="2" charset="0"/>
              </a:rPr>
              <a:t>consectetuer</a:t>
            </a:r>
            <a:endParaRPr lang="es-AR" sz="800">
              <a:solidFill>
                <a:srgbClr val="042C50"/>
              </a:solidFill>
              <a:latin typeface="Pulso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525DE50F-5F98-6554-178A-19955AD03CF0}"/>
              </a:ext>
            </a:extLst>
          </p:cNvPr>
          <p:cNvSpPr txBox="1"/>
          <p:nvPr/>
        </p:nvSpPr>
        <p:spPr>
          <a:xfrm>
            <a:off x="8451414" y="3775228"/>
            <a:ext cx="12111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46,09+</a:t>
            </a: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B1A609CD-C23D-6951-4027-974748097343}"/>
              </a:ext>
            </a:extLst>
          </p:cNvPr>
          <p:cNvSpPr txBox="1"/>
          <p:nvPr/>
        </p:nvSpPr>
        <p:spPr>
          <a:xfrm>
            <a:off x="10132299" y="3760937"/>
            <a:ext cx="8992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99+</a:t>
            </a:r>
          </a:p>
        </p:txBody>
      </p:sp>
      <p:sp>
        <p:nvSpPr>
          <p:cNvPr id="51" name="CuadroTexto 50">
            <a:extLst>
              <a:ext uri="{FF2B5EF4-FFF2-40B4-BE49-F238E27FC236}">
                <a16:creationId xmlns:a16="http://schemas.microsoft.com/office/drawing/2014/main" id="{4E9CD0FE-74A1-6245-F6FA-DA31CF10CDB4}"/>
              </a:ext>
            </a:extLst>
          </p:cNvPr>
          <p:cNvSpPr txBox="1"/>
          <p:nvPr/>
        </p:nvSpPr>
        <p:spPr>
          <a:xfrm>
            <a:off x="8325531" y="4386292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2" name="CuadroTexto 51">
            <a:extLst>
              <a:ext uri="{FF2B5EF4-FFF2-40B4-BE49-F238E27FC236}">
                <a16:creationId xmlns:a16="http://schemas.microsoft.com/office/drawing/2014/main" id="{CEA06F76-0BE4-FBDC-B7C3-9F874414ECF6}"/>
              </a:ext>
            </a:extLst>
          </p:cNvPr>
          <p:cNvSpPr txBox="1"/>
          <p:nvPr/>
        </p:nvSpPr>
        <p:spPr>
          <a:xfrm>
            <a:off x="9078900" y="4436500"/>
            <a:ext cx="195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consectetuer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53" name="CuadroTexto 52">
            <a:extLst>
              <a:ext uri="{FF2B5EF4-FFF2-40B4-BE49-F238E27FC236}">
                <a16:creationId xmlns:a16="http://schemas.microsoft.com/office/drawing/2014/main" id="{6684108B-FA38-0841-AB6F-51F299426510}"/>
              </a:ext>
            </a:extLst>
          </p:cNvPr>
          <p:cNvSpPr txBox="1"/>
          <p:nvPr/>
        </p:nvSpPr>
        <p:spPr>
          <a:xfrm>
            <a:off x="4844982" y="5029925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4" name="CuadroTexto 53">
            <a:extLst>
              <a:ext uri="{FF2B5EF4-FFF2-40B4-BE49-F238E27FC236}">
                <a16:creationId xmlns:a16="http://schemas.microsoft.com/office/drawing/2014/main" id="{65DA76A0-BB5E-78F0-32AC-04C480E92EE6}"/>
              </a:ext>
            </a:extLst>
          </p:cNvPr>
          <p:cNvSpPr txBox="1"/>
          <p:nvPr/>
        </p:nvSpPr>
        <p:spPr>
          <a:xfrm>
            <a:off x="5630520" y="5096966"/>
            <a:ext cx="23421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consectetuer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adipiscing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rgbClr val="042C50"/>
                </a:solidFill>
                <a:latin typeface="Pulso" pitchFamily="2" charset="0"/>
              </a:rPr>
              <a:t>elit</a:t>
            </a:r>
            <a:r>
              <a:rPr lang="es-AR" sz="900">
                <a:solidFill>
                  <a:srgbClr val="042C50"/>
                </a:solidFill>
                <a:latin typeface="Pulso" pitchFamily="2" charset="0"/>
              </a:rPr>
              <a:t>, sed </a:t>
            </a:r>
          </a:p>
        </p:txBody>
      </p:sp>
      <p:sp>
        <p:nvSpPr>
          <p:cNvPr id="55" name="CuadroTexto 54">
            <a:extLst>
              <a:ext uri="{FF2B5EF4-FFF2-40B4-BE49-F238E27FC236}">
                <a16:creationId xmlns:a16="http://schemas.microsoft.com/office/drawing/2014/main" id="{10851159-1C28-2916-0FDC-EFF7325D8A24}"/>
              </a:ext>
            </a:extLst>
          </p:cNvPr>
          <p:cNvSpPr txBox="1"/>
          <p:nvPr/>
        </p:nvSpPr>
        <p:spPr>
          <a:xfrm>
            <a:off x="4823644" y="4399117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0E86C544-B11B-F020-803E-125F37C1E001}"/>
              </a:ext>
            </a:extLst>
          </p:cNvPr>
          <p:cNvSpPr txBox="1"/>
          <p:nvPr/>
        </p:nvSpPr>
        <p:spPr>
          <a:xfrm>
            <a:off x="5577013" y="4475610"/>
            <a:ext cx="1287337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consecte</a:t>
            </a:r>
            <a:endParaRPr lang="es-AR" sz="90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B0AD3386-D916-522A-FA13-9B86E790FBC4}"/>
              </a:ext>
            </a:extLst>
          </p:cNvPr>
          <p:cNvSpPr txBox="1"/>
          <p:nvPr/>
        </p:nvSpPr>
        <p:spPr>
          <a:xfrm>
            <a:off x="1204019" y="4425909"/>
            <a:ext cx="82586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40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58" name="CuadroTexto 57">
            <a:extLst>
              <a:ext uri="{FF2B5EF4-FFF2-40B4-BE49-F238E27FC236}">
                <a16:creationId xmlns:a16="http://schemas.microsoft.com/office/drawing/2014/main" id="{CCFB139C-0B2A-876F-A365-BD9B27C9EA40}"/>
              </a:ext>
            </a:extLst>
          </p:cNvPr>
          <p:cNvSpPr txBox="1"/>
          <p:nvPr/>
        </p:nvSpPr>
        <p:spPr>
          <a:xfrm>
            <a:off x="1957388" y="4476117"/>
            <a:ext cx="12873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900" err="1">
                <a:solidFill>
                  <a:schemeClr val="bg1"/>
                </a:solidFill>
                <a:latin typeface="Pulso" pitchFamily="2" charset="0"/>
              </a:rPr>
              <a:t>consecte</a:t>
            </a:r>
            <a:endParaRPr lang="es-AR" sz="90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61" name="CuadroTexto 60">
            <a:extLst>
              <a:ext uri="{FF2B5EF4-FFF2-40B4-BE49-F238E27FC236}">
                <a16:creationId xmlns:a16="http://schemas.microsoft.com/office/drawing/2014/main" id="{5006DC7A-EEE5-CC8C-3232-B6E227B47BB1}"/>
              </a:ext>
            </a:extLst>
          </p:cNvPr>
          <p:cNvSpPr txBox="1"/>
          <p:nvPr/>
        </p:nvSpPr>
        <p:spPr>
          <a:xfrm>
            <a:off x="1534959" y="4994126"/>
            <a:ext cx="13194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2400">
                <a:solidFill>
                  <a:srgbClr val="042C50"/>
                </a:solidFill>
                <a:latin typeface="Pulso" pitchFamily="2" charset="0"/>
              </a:rPr>
              <a:t>4,9MM</a:t>
            </a:r>
          </a:p>
        </p:txBody>
      </p:sp>
      <p:pic>
        <p:nvPicPr>
          <p:cNvPr id="64" name="Imagen 63" descr="Dibujo en blanco y negro&#10;&#10;AI-generated content may be incorrect.">
            <a:extLst>
              <a:ext uri="{FF2B5EF4-FFF2-40B4-BE49-F238E27FC236}">
                <a16:creationId xmlns:a16="http://schemas.microsoft.com/office/drawing/2014/main" id="{90FC020B-16CB-5C23-042C-CEE5CE72F8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51" y="2847001"/>
            <a:ext cx="378812" cy="392341"/>
          </a:xfrm>
          <a:prstGeom prst="rect">
            <a:avLst/>
          </a:prstGeom>
        </p:spPr>
      </p:pic>
      <p:pic>
        <p:nvPicPr>
          <p:cNvPr id="4" name="Imagen 3" descr="Icono&#10;&#10;El contenido generado por IA puede ser incorrecto.">
            <a:extLst>
              <a:ext uri="{FF2B5EF4-FFF2-40B4-BE49-F238E27FC236}">
                <a16:creationId xmlns:a16="http://schemas.microsoft.com/office/drawing/2014/main" id="{22A9CBC1-62FA-CA79-C8CF-28B3249D0FDC}"/>
              </a:ext>
            </a:extLst>
          </p:cNvPr>
          <p:cNvPicPr>
            <a:picLocks noChangeAspect="1"/>
          </p:cNvPicPr>
          <p:nvPr/>
        </p:nvPicPr>
        <p:blipFill>
          <a:blip r:embed="rId3">
            <a:biLevel thresh="7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6761" y="4729736"/>
            <a:ext cx="596501" cy="484288"/>
          </a:xfrm>
          <a:prstGeom prst="rect">
            <a:avLst/>
          </a:prstGeom>
        </p:spPr>
      </p:pic>
      <p:sp>
        <p:nvSpPr>
          <p:cNvPr id="3" name="Rectángulo: esquinas redondeadas 30">
            <a:extLst>
              <a:ext uri="{FF2B5EF4-FFF2-40B4-BE49-F238E27FC236}">
                <a16:creationId xmlns:a16="http://schemas.microsoft.com/office/drawing/2014/main" id="{DE9681DC-E036-85FA-9A8E-6D6571457BAE}"/>
              </a:ext>
            </a:extLst>
          </p:cNvPr>
          <p:cNvSpPr/>
          <p:nvPr/>
        </p:nvSpPr>
        <p:spPr>
          <a:xfrm>
            <a:off x="1053096" y="4968370"/>
            <a:ext cx="2267954" cy="482127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42C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b="1"/>
          </a:p>
        </p:txBody>
      </p:sp>
    </p:spTree>
    <p:extLst>
      <p:ext uri="{BB962C8B-B14F-4D97-AF65-F5344CB8AC3E}">
        <p14:creationId xmlns:p14="http://schemas.microsoft.com/office/powerpoint/2010/main" val="33308197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FB9DE-52ED-9CC1-43EE-59816739AA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: esquinas redondeadas 10">
            <a:extLst>
              <a:ext uri="{FF2B5EF4-FFF2-40B4-BE49-F238E27FC236}">
                <a16:creationId xmlns:a16="http://schemas.microsoft.com/office/drawing/2014/main" id="{C3BA0416-F157-AAA9-BA01-7C9B7F605997}"/>
              </a:ext>
            </a:extLst>
          </p:cNvPr>
          <p:cNvSpPr/>
          <p:nvPr/>
        </p:nvSpPr>
        <p:spPr>
          <a:xfrm>
            <a:off x="5664820" y="3864022"/>
            <a:ext cx="3319793" cy="8846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042C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6B6D3BB8-8024-284A-E3D3-80940807133E}"/>
              </a:ext>
            </a:extLst>
          </p:cNvPr>
          <p:cNvSpPr/>
          <p:nvPr/>
        </p:nvSpPr>
        <p:spPr>
          <a:xfrm>
            <a:off x="9197578" y="3923209"/>
            <a:ext cx="825500" cy="825500"/>
          </a:xfrm>
          <a:prstGeom prst="ellipse">
            <a:avLst/>
          </a:prstGeom>
          <a:solidFill>
            <a:srgbClr val="042C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0" name="Imagen 59" descr="Dibujo en blanco y negro&#10;&#10;AI-generated content may be incorrect.">
            <a:extLst>
              <a:ext uri="{FF2B5EF4-FFF2-40B4-BE49-F238E27FC236}">
                <a16:creationId xmlns:a16="http://schemas.microsoft.com/office/drawing/2014/main" id="{75F71746-7058-CC2C-B144-3386B7693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255" y="4197098"/>
            <a:ext cx="268146" cy="277723"/>
          </a:xfrm>
          <a:prstGeom prst="rect">
            <a:avLst/>
          </a:prstGeom>
        </p:spPr>
      </p:pic>
      <p:sp>
        <p:nvSpPr>
          <p:cNvPr id="55" name="Rectángulo: esquinas redondeadas 9">
            <a:extLst>
              <a:ext uri="{FF2B5EF4-FFF2-40B4-BE49-F238E27FC236}">
                <a16:creationId xmlns:a16="http://schemas.microsoft.com/office/drawing/2014/main" id="{C363B9CA-BB2A-F8A9-E3A9-88DC522E6E98}"/>
              </a:ext>
            </a:extLst>
          </p:cNvPr>
          <p:cNvSpPr/>
          <p:nvPr/>
        </p:nvSpPr>
        <p:spPr>
          <a:xfrm>
            <a:off x="4476267" y="2030139"/>
            <a:ext cx="2940050" cy="963839"/>
          </a:xfrm>
          <a:prstGeom prst="roundRect">
            <a:avLst>
              <a:gd name="adj" fmla="val 46529"/>
            </a:avLst>
          </a:prstGeom>
          <a:solidFill>
            <a:srgbClr val="042C50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AA8CFC1-1481-69E6-F0FE-BF94693B8E4E}"/>
              </a:ext>
            </a:extLst>
          </p:cNvPr>
          <p:cNvSpPr txBox="1"/>
          <p:nvPr/>
        </p:nvSpPr>
        <p:spPr>
          <a:xfrm>
            <a:off x="2000518" y="1947074"/>
            <a:ext cx="81515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60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dolor </a:t>
            </a:r>
          </a:p>
          <a:p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consectetuer</a:t>
            </a:r>
            <a:endParaRPr lang="es-AR" sz="6000">
              <a:solidFill>
                <a:schemeClr val="bg1"/>
              </a:solidFill>
              <a:latin typeface="Pulso" pitchFamily="2" charset="0"/>
            </a:endParaRPr>
          </a:p>
          <a:p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adipiscing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elitvelit</a:t>
            </a:r>
            <a:r>
              <a:rPr lang="es-AR" sz="6000">
                <a:solidFill>
                  <a:schemeClr val="bg2"/>
                </a:solidFill>
                <a:latin typeface="Puls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507784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D17021D-10AC-4B40-D5F8-FD1D0EEBBD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Rectángulo: esquinas redondeadas 10">
            <a:extLst>
              <a:ext uri="{FF2B5EF4-FFF2-40B4-BE49-F238E27FC236}">
                <a16:creationId xmlns:a16="http://schemas.microsoft.com/office/drawing/2014/main" id="{569A1F8C-D20E-5BC0-FADA-A299BF93EEB4}"/>
              </a:ext>
            </a:extLst>
          </p:cNvPr>
          <p:cNvSpPr/>
          <p:nvPr/>
        </p:nvSpPr>
        <p:spPr>
          <a:xfrm>
            <a:off x="5664820" y="3864022"/>
            <a:ext cx="3319793" cy="884687"/>
          </a:xfrm>
          <a:prstGeom prst="roundRect">
            <a:avLst>
              <a:gd name="adj" fmla="val 50000"/>
            </a:avLst>
          </a:prstGeom>
          <a:noFill/>
          <a:ln>
            <a:solidFill>
              <a:srgbClr val="042C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9" name="Elipse 58">
            <a:extLst>
              <a:ext uri="{FF2B5EF4-FFF2-40B4-BE49-F238E27FC236}">
                <a16:creationId xmlns:a16="http://schemas.microsoft.com/office/drawing/2014/main" id="{5756B5AB-025D-F939-A9B0-28747CDB43BD}"/>
              </a:ext>
            </a:extLst>
          </p:cNvPr>
          <p:cNvSpPr/>
          <p:nvPr/>
        </p:nvSpPr>
        <p:spPr>
          <a:xfrm>
            <a:off x="9197578" y="3923209"/>
            <a:ext cx="825500" cy="825500"/>
          </a:xfrm>
          <a:prstGeom prst="ellipse">
            <a:avLst/>
          </a:prstGeom>
          <a:solidFill>
            <a:srgbClr val="3705A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60" name="Imagen 59" descr="Dibujo en blanco y negro&#10;&#10;AI-generated content may be incorrect.">
            <a:extLst>
              <a:ext uri="{FF2B5EF4-FFF2-40B4-BE49-F238E27FC236}">
                <a16:creationId xmlns:a16="http://schemas.microsoft.com/office/drawing/2014/main" id="{A542CDAF-2B03-5930-4532-B86599D283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6255" y="4197098"/>
            <a:ext cx="268146" cy="277723"/>
          </a:xfrm>
          <a:prstGeom prst="rect">
            <a:avLst/>
          </a:prstGeom>
        </p:spPr>
      </p:pic>
      <p:sp>
        <p:nvSpPr>
          <p:cNvPr id="55" name="Rectángulo: esquinas redondeadas 9">
            <a:extLst>
              <a:ext uri="{FF2B5EF4-FFF2-40B4-BE49-F238E27FC236}">
                <a16:creationId xmlns:a16="http://schemas.microsoft.com/office/drawing/2014/main" id="{2F6DB599-8A9B-1851-5ADE-105CA2607B6F}"/>
              </a:ext>
            </a:extLst>
          </p:cNvPr>
          <p:cNvSpPr/>
          <p:nvPr/>
        </p:nvSpPr>
        <p:spPr>
          <a:xfrm>
            <a:off x="4476267" y="2030139"/>
            <a:ext cx="2940050" cy="963839"/>
          </a:xfrm>
          <a:prstGeom prst="roundRect">
            <a:avLst>
              <a:gd name="adj" fmla="val 46529"/>
            </a:avLst>
          </a:prstGeom>
          <a:solidFill>
            <a:srgbClr val="3705A2"/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907236C6-7CD7-96B4-0AA5-E24B770212AF}"/>
              </a:ext>
            </a:extLst>
          </p:cNvPr>
          <p:cNvSpPr txBox="1"/>
          <p:nvPr/>
        </p:nvSpPr>
        <p:spPr>
          <a:xfrm>
            <a:off x="2000518" y="1947074"/>
            <a:ext cx="8151590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60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60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ipsum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dolor </a:t>
            </a:r>
          </a:p>
          <a:p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sit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amet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, </a:t>
            </a:r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consectetuer</a:t>
            </a:r>
            <a:endParaRPr lang="es-AR" sz="6000">
              <a:solidFill>
                <a:schemeClr val="bg1"/>
              </a:solidFill>
              <a:latin typeface="Pulso" pitchFamily="2" charset="0"/>
            </a:endParaRPr>
          </a:p>
          <a:p>
            <a:r>
              <a:rPr lang="es-AR" sz="6000" err="1">
                <a:solidFill>
                  <a:schemeClr val="bg1"/>
                </a:solidFill>
                <a:latin typeface="Pulso" pitchFamily="2" charset="0"/>
              </a:rPr>
              <a:t>adipiscing</a:t>
            </a:r>
            <a:r>
              <a:rPr lang="es-AR" sz="6000">
                <a:solidFill>
                  <a:schemeClr val="bg1"/>
                </a:solidFill>
                <a:latin typeface="Pulso" pitchFamily="2" charset="0"/>
              </a:rPr>
              <a:t>   </a:t>
            </a:r>
            <a:r>
              <a:rPr lang="es-AR" sz="6000" err="1">
                <a:solidFill>
                  <a:srgbClr val="3604A1"/>
                </a:solidFill>
                <a:latin typeface="Pulso" pitchFamily="2" charset="0"/>
              </a:rPr>
              <a:t>elitvelit</a:t>
            </a:r>
            <a:r>
              <a:rPr lang="es-AR" sz="6000">
                <a:solidFill>
                  <a:schemeClr val="bg2"/>
                </a:solidFill>
                <a:latin typeface="Pulso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90012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: esquinas redondeadas 5">
            <a:extLst>
              <a:ext uri="{FF2B5EF4-FFF2-40B4-BE49-F238E27FC236}">
                <a16:creationId xmlns:a16="http://schemas.microsoft.com/office/drawing/2014/main" id="{22A98974-7BBD-317C-A069-766826929F04}"/>
              </a:ext>
            </a:extLst>
          </p:cNvPr>
          <p:cNvSpPr/>
          <p:nvPr/>
        </p:nvSpPr>
        <p:spPr>
          <a:xfrm>
            <a:off x="1240225" y="5118922"/>
            <a:ext cx="1594353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42C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8169C783-C520-87BF-0265-C0C798DEB7B7}"/>
              </a:ext>
            </a:extLst>
          </p:cNvPr>
          <p:cNvSpPr txBox="1"/>
          <p:nvPr/>
        </p:nvSpPr>
        <p:spPr>
          <a:xfrm>
            <a:off x="1292633" y="5162946"/>
            <a:ext cx="14822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solidFill>
                  <a:srgbClr val="3604A1"/>
                </a:solidFill>
                <a:latin typeface="Pulso Light" pitchFamily="2" charset="0"/>
              </a:rPr>
              <a:t>#</a:t>
            </a:r>
            <a:r>
              <a:rPr lang="es-AR" sz="1050" err="1">
                <a:solidFill>
                  <a:srgbClr val="3604A1"/>
                </a:solidFill>
                <a:latin typeface="Pulso Light" pitchFamily="2" charset="0"/>
              </a:rPr>
              <a:t>PersonalEvoluciona</a:t>
            </a:r>
            <a:endParaRPr lang="es-AR" sz="1050">
              <a:solidFill>
                <a:srgbClr val="3604A1"/>
              </a:solidFill>
              <a:latin typeface="Pulso Light" pitchFamily="2" charset="0"/>
            </a:endParaRPr>
          </a:p>
        </p:txBody>
      </p:sp>
      <p:sp>
        <p:nvSpPr>
          <p:cNvPr id="7" name="Rectángulo: esquinas redondeadas 9">
            <a:extLst>
              <a:ext uri="{FF2B5EF4-FFF2-40B4-BE49-F238E27FC236}">
                <a16:creationId xmlns:a16="http://schemas.microsoft.com/office/drawing/2014/main" id="{E46487CE-5AA1-83D3-C8D9-7EAEBEAD34B4}"/>
              </a:ext>
            </a:extLst>
          </p:cNvPr>
          <p:cNvSpPr/>
          <p:nvPr/>
        </p:nvSpPr>
        <p:spPr>
          <a:xfrm>
            <a:off x="3011399" y="5118922"/>
            <a:ext cx="1504040" cy="350708"/>
          </a:xfrm>
          <a:prstGeom prst="roundRect">
            <a:avLst>
              <a:gd name="adj" fmla="val 50000"/>
            </a:avLst>
          </a:prstGeom>
          <a:noFill/>
          <a:ln w="15875">
            <a:solidFill>
              <a:srgbClr val="042C50"/>
            </a:solidFill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963FF8"/>
              </a:solidFill>
            </a:endParaRP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1B5A42A0-ABEB-6F12-E03D-031533C406C2}"/>
              </a:ext>
            </a:extLst>
          </p:cNvPr>
          <p:cNvSpPr txBox="1"/>
          <p:nvPr/>
        </p:nvSpPr>
        <p:spPr>
          <a:xfrm>
            <a:off x="3056486" y="5162946"/>
            <a:ext cx="1373135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050">
                <a:solidFill>
                  <a:srgbClr val="3604A1"/>
                </a:solidFill>
                <a:latin typeface="Pulso Light" pitchFamily="2" charset="0"/>
              </a:rPr>
              <a:t>#</a:t>
            </a:r>
            <a:r>
              <a:rPr lang="es-AR" sz="1050" err="1">
                <a:solidFill>
                  <a:srgbClr val="3604A1"/>
                </a:solidFill>
                <a:latin typeface="Pulso Light" pitchFamily="2" charset="0"/>
              </a:rPr>
              <a:t>SomosPersonal</a:t>
            </a:r>
            <a:endParaRPr lang="es-AR" sz="1050">
              <a:solidFill>
                <a:srgbClr val="3604A1"/>
              </a:solidFill>
              <a:latin typeface="Pulso Light" pitchFamily="2" charset="0"/>
            </a:endParaRP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4172455A-F3A7-5F4B-0941-181C2F8B1961}"/>
              </a:ext>
            </a:extLst>
          </p:cNvPr>
          <p:cNvSpPr txBox="1"/>
          <p:nvPr/>
        </p:nvSpPr>
        <p:spPr>
          <a:xfrm>
            <a:off x="1240225" y="1999556"/>
            <a:ext cx="438027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2800" err="1">
                <a:latin typeface="Pulso Light" pitchFamily="2" charset="0"/>
              </a:rPr>
              <a:t>Lorem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ipsum</a:t>
            </a:r>
            <a:r>
              <a:rPr lang="es-AR" sz="2800">
                <a:latin typeface="Pulso Light" pitchFamily="2" charset="0"/>
              </a:rPr>
              <a:t> dolor </a:t>
            </a:r>
            <a:r>
              <a:rPr lang="es-AR" sz="2800" err="1">
                <a:latin typeface="Pulso Light" pitchFamily="2" charset="0"/>
              </a:rPr>
              <a:t>sit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amet</a:t>
            </a:r>
            <a:r>
              <a:rPr lang="es-AR" sz="2800">
                <a:latin typeface="Pulso Light" pitchFamily="2" charset="0"/>
              </a:rPr>
              <a:t>, </a:t>
            </a:r>
            <a:r>
              <a:rPr lang="es-AR" sz="2800" err="1">
                <a:solidFill>
                  <a:srgbClr val="8C5BF6"/>
                </a:solidFill>
                <a:latin typeface="Pulso" pitchFamily="2" charset="0"/>
              </a:rPr>
              <a:t>consectetuer</a:t>
            </a:r>
            <a:r>
              <a:rPr lang="es-AR" sz="2800">
                <a:solidFill>
                  <a:srgbClr val="8C5BF6"/>
                </a:solidFill>
                <a:latin typeface="Pulso" pitchFamily="2" charset="0"/>
              </a:rPr>
              <a:t> </a:t>
            </a:r>
            <a:r>
              <a:rPr lang="es-AR" sz="2800" err="1">
                <a:solidFill>
                  <a:srgbClr val="8C5BF6"/>
                </a:solidFill>
                <a:latin typeface="Pulso" pitchFamily="2" charset="0"/>
              </a:rPr>
              <a:t>adipiscing</a:t>
            </a:r>
            <a:r>
              <a:rPr lang="es-AR" sz="2800">
                <a:solidFill>
                  <a:srgbClr val="8C5BF6"/>
                </a:solidFill>
                <a:latin typeface="Pulso" pitchFamily="2" charset="0"/>
              </a:rPr>
              <a:t> </a:t>
            </a:r>
            <a:r>
              <a:rPr lang="es-AR" sz="2800" err="1">
                <a:solidFill>
                  <a:srgbClr val="8C5BF6"/>
                </a:solidFill>
                <a:latin typeface="Pulso" pitchFamily="2" charset="0"/>
              </a:rPr>
              <a:t>elit</a:t>
            </a:r>
            <a:r>
              <a:rPr lang="es-AR" sz="2800">
                <a:solidFill>
                  <a:srgbClr val="8C5BF6"/>
                </a:solidFill>
                <a:latin typeface="Pulso" pitchFamily="2" charset="0"/>
              </a:rPr>
              <a:t>, sed </a:t>
            </a:r>
            <a:r>
              <a:rPr lang="es-AR" sz="2800" err="1">
                <a:solidFill>
                  <a:srgbClr val="8C5BF6"/>
                </a:solidFill>
                <a:latin typeface="Pulso" pitchFamily="2" charset="0"/>
              </a:rPr>
              <a:t>diam</a:t>
            </a:r>
            <a:r>
              <a:rPr lang="es-AR" sz="2800">
                <a:solidFill>
                  <a:srgbClr val="8C5BF6"/>
                </a:solidFill>
                <a:latin typeface="Pulso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nonummy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nibh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euismod</a:t>
            </a:r>
            <a:r>
              <a:rPr lang="es-AR" sz="2800">
                <a:latin typeface="Pulso Light" pitchFamily="2" charset="0"/>
              </a:rPr>
              <a:t> </a:t>
            </a:r>
            <a:r>
              <a:rPr lang="es-AR" sz="2800" err="1">
                <a:latin typeface="Pulso Light" pitchFamily="2" charset="0"/>
              </a:rPr>
              <a:t>tincidunt</a:t>
            </a:r>
            <a:r>
              <a:rPr lang="es-AR" sz="2800">
                <a:latin typeface="Pulso Light" pitchFamily="2" charset="0"/>
              </a:rPr>
              <a:t> ut </a:t>
            </a:r>
            <a:r>
              <a:rPr lang="es-AR" sz="2800" err="1">
                <a:latin typeface="Pulso Light" pitchFamily="2" charset="0"/>
              </a:rPr>
              <a:t>laoreet</a:t>
            </a:r>
            <a:endParaRPr lang="es-AR" sz="2800">
              <a:latin typeface="Pulso Light" pitchFamily="2" charset="0"/>
            </a:endParaRPr>
          </a:p>
          <a:p>
            <a:r>
              <a:rPr lang="es-AR" sz="2800" err="1">
                <a:latin typeface="Pulso Light" pitchFamily="2" charset="0"/>
              </a:rPr>
              <a:t>dolore</a:t>
            </a:r>
            <a:r>
              <a:rPr lang="es-AR" sz="2800">
                <a:latin typeface="Pulso Light" pitchFamily="2" charset="0"/>
              </a:rPr>
              <a:t> magna </a:t>
            </a:r>
            <a:r>
              <a:rPr lang="es-AR" sz="2800" err="1">
                <a:latin typeface="Pulso Light" pitchFamily="2" charset="0"/>
              </a:rPr>
              <a:t>aliquam</a:t>
            </a:r>
            <a:endParaRPr lang="es-AR" sz="2800">
              <a:latin typeface="Pulso Light" pitchFamily="2" charset="0"/>
            </a:endParaRPr>
          </a:p>
        </p:txBody>
      </p:sp>
      <p:sp>
        <p:nvSpPr>
          <p:cNvPr id="10" name="Rectángulo: esquinas redondeadas 17">
            <a:extLst>
              <a:ext uri="{FF2B5EF4-FFF2-40B4-BE49-F238E27FC236}">
                <a16:creationId xmlns:a16="http://schemas.microsoft.com/office/drawing/2014/main" id="{C33BF238-EDAE-95A6-1B03-FF6419D228BA}"/>
              </a:ext>
            </a:extLst>
          </p:cNvPr>
          <p:cNvSpPr/>
          <p:nvPr/>
        </p:nvSpPr>
        <p:spPr>
          <a:xfrm>
            <a:off x="6398407" y="1320800"/>
            <a:ext cx="4559300" cy="1816100"/>
          </a:xfrm>
          <a:prstGeom prst="roundRect">
            <a:avLst>
              <a:gd name="adj" fmla="val 10373"/>
            </a:avLst>
          </a:prstGeom>
          <a:solidFill>
            <a:srgbClr val="042C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1" name="Rectángulo: esquinas redondeadas 19">
            <a:extLst>
              <a:ext uri="{FF2B5EF4-FFF2-40B4-BE49-F238E27FC236}">
                <a16:creationId xmlns:a16="http://schemas.microsoft.com/office/drawing/2014/main" id="{EC6C909B-9DBF-817D-60EC-64055139DD76}"/>
              </a:ext>
            </a:extLst>
          </p:cNvPr>
          <p:cNvSpPr/>
          <p:nvPr/>
        </p:nvSpPr>
        <p:spPr>
          <a:xfrm>
            <a:off x="6398407" y="3384904"/>
            <a:ext cx="2146300" cy="2203096"/>
          </a:xfrm>
          <a:prstGeom prst="roundRect">
            <a:avLst>
              <a:gd name="adj" fmla="val 10373"/>
            </a:avLst>
          </a:prstGeom>
          <a:solidFill>
            <a:srgbClr val="042C50">
              <a:alpha val="31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: esquinas redondeadas 21">
            <a:extLst>
              <a:ext uri="{FF2B5EF4-FFF2-40B4-BE49-F238E27FC236}">
                <a16:creationId xmlns:a16="http://schemas.microsoft.com/office/drawing/2014/main" id="{C27C839A-E283-1838-3144-94A8CF61FAF4}"/>
              </a:ext>
            </a:extLst>
          </p:cNvPr>
          <p:cNvSpPr/>
          <p:nvPr/>
        </p:nvSpPr>
        <p:spPr>
          <a:xfrm>
            <a:off x="8808744" y="3384904"/>
            <a:ext cx="2146300" cy="2203096"/>
          </a:xfrm>
          <a:prstGeom prst="roundRect">
            <a:avLst>
              <a:gd name="adj" fmla="val 10373"/>
            </a:avLst>
          </a:prstGeom>
          <a:solidFill>
            <a:srgbClr val="8C5BF6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3" name="Imagen 12" descr="Icono&#10;&#10;AI-generated content may be incorrect.">
            <a:extLst>
              <a:ext uri="{FF2B5EF4-FFF2-40B4-BE49-F238E27FC236}">
                <a16:creationId xmlns:a16="http://schemas.microsoft.com/office/drawing/2014/main" id="{E4BA5686-B7D8-BF4F-7787-BDB2078D1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81" y="1507867"/>
            <a:ext cx="491689" cy="491689"/>
          </a:xfrm>
          <a:prstGeom prst="rect">
            <a:avLst/>
          </a:prstGeom>
        </p:spPr>
      </p:pic>
      <p:pic>
        <p:nvPicPr>
          <p:cNvPr id="14" name="Imagen 13" descr="Icono&#10;&#10;AI-generated content may be incorrect.">
            <a:extLst>
              <a:ext uri="{FF2B5EF4-FFF2-40B4-BE49-F238E27FC236}">
                <a16:creationId xmlns:a16="http://schemas.microsoft.com/office/drawing/2014/main" id="{117248C7-A772-D39B-E425-9E2ED31B16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71" y="3555951"/>
            <a:ext cx="491689" cy="491689"/>
          </a:xfrm>
          <a:prstGeom prst="rect">
            <a:avLst/>
          </a:prstGeom>
        </p:spPr>
      </p:pic>
      <p:pic>
        <p:nvPicPr>
          <p:cNvPr id="15" name="Imagen 14" descr="Icono&#10;&#10;AI-generated content may be incorrect.">
            <a:extLst>
              <a:ext uri="{FF2B5EF4-FFF2-40B4-BE49-F238E27FC236}">
                <a16:creationId xmlns:a16="http://schemas.microsoft.com/office/drawing/2014/main" id="{2CD64DB6-8249-AC80-ED34-4C9ADD96A4B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47280" y="3555950"/>
            <a:ext cx="491689" cy="491689"/>
          </a:xfrm>
          <a:prstGeom prst="rect">
            <a:avLst/>
          </a:prstGeom>
        </p:spPr>
      </p:pic>
      <p:sp>
        <p:nvSpPr>
          <p:cNvPr id="16" name="CuadroTexto 15">
            <a:extLst>
              <a:ext uri="{FF2B5EF4-FFF2-40B4-BE49-F238E27FC236}">
                <a16:creationId xmlns:a16="http://schemas.microsoft.com/office/drawing/2014/main" id="{3844C988-77B1-5485-460D-612B43BB5FB2}"/>
              </a:ext>
            </a:extLst>
          </p:cNvPr>
          <p:cNvSpPr txBox="1"/>
          <p:nvPr/>
        </p:nvSpPr>
        <p:spPr>
          <a:xfrm>
            <a:off x="6858657" y="1630870"/>
            <a:ext cx="178863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400">
                <a:solidFill>
                  <a:schemeClr val="bg1"/>
                </a:solidFill>
                <a:latin typeface="Pulso" pitchFamily="2" charset="0"/>
              </a:rPr>
              <a:t>23%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EA6DAA99-03AC-243D-6E69-773C1B9A32F4}"/>
              </a:ext>
            </a:extLst>
          </p:cNvPr>
          <p:cNvSpPr txBox="1"/>
          <p:nvPr/>
        </p:nvSpPr>
        <p:spPr>
          <a:xfrm>
            <a:off x="6858656" y="2463649"/>
            <a:ext cx="38803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consectetuer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adipiscing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elit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sed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diam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nonummy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nibh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euismod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tincidunt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ut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laoreet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dolore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magna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aliquam</a:t>
            </a:r>
            <a:endParaRPr lang="es-AR" sz="900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2C227E8A-D067-BA79-E9B6-74C0B0204965}"/>
              </a:ext>
            </a:extLst>
          </p:cNvPr>
          <p:cNvSpPr txBox="1"/>
          <p:nvPr/>
        </p:nvSpPr>
        <p:spPr>
          <a:xfrm>
            <a:off x="9036443" y="4078522"/>
            <a:ext cx="17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>
                <a:solidFill>
                  <a:schemeClr val="bg1"/>
                </a:solidFill>
                <a:latin typeface="Pulso" pitchFamily="2" charset="0"/>
              </a:rPr>
              <a:t>4,9%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B45F8E3B-E4C9-9F5A-5FF2-56A6AD5E250B}"/>
              </a:ext>
            </a:extLst>
          </p:cNvPr>
          <p:cNvSpPr txBox="1"/>
          <p:nvPr/>
        </p:nvSpPr>
        <p:spPr>
          <a:xfrm>
            <a:off x="9054637" y="4630445"/>
            <a:ext cx="17474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Lorem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ipsum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dolor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sit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amet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</a:t>
            </a:r>
          </a:p>
          <a:p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consectetuer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adipiscing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elit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, </a:t>
            </a:r>
          </a:p>
          <a:p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sed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diam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nonummy</a:t>
            </a:r>
            <a:r>
              <a:rPr lang="es-AR" sz="900">
                <a:solidFill>
                  <a:schemeClr val="bg1"/>
                </a:solidFill>
                <a:latin typeface="Pulso Light" pitchFamily="2" charset="0"/>
              </a:rPr>
              <a:t> </a:t>
            </a:r>
            <a:r>
              <a:rPr lang="es-AR" sz="900" err="1">
                <a:solidFill>
                  <a:schemeClr val="bg1"/>
                </a:solidFill>
                <a:latin typeface="Pulso Light" pitchFamily="2" charset="0"/>
              </a:rPr>
              <a:t>nibh</a:t>
            </a:r>
            <a:endParaRPr lang="es-AR" sz="900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24842456-6E7E-7391-31D7-AF52ABBB51B2}"/>
              </a:ext>
            </a:extLst>
          </p:cNvPr>
          <p:cNvSpPr txBox="1"/>
          <p:nvPr/>
        </p:nvSpPr>
        <p:spPr>
          <a:xfrm>
            <a:off x="6664718" y="3984114"/>
            <a:ext cx="17886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3600">
                <a:latin typeface="Pulso" pitchFamily="2" charset="0"/>
              </a:rPr>
              <a:t>4,9%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F449116A-19D5-A819-DDEB-693375CBE2B4}"/>
              </a:ext>
            </a:extLst>
          </p:cNvPr>
          <p:cNvSpPr txBox="1"/>
          <p:nvPr/>
        </p:nvSpPr>
        <p:spPr>
          <a:xfrm>
            <a:off x="6682912" y="4536037"/>
            <a:ext cx="1747439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900" err="1">
                <a:latin typeface="Pulso Light" pitchFamily="2" charset="0"/>
              </a:rPr>
              <a:t>Lorem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ipsum</a:t>
            </a:r>
            <a:r>
              <a:rPr lang="es-AR" sz="900">
                <a:latin typeface="Pulso Light" pitchFamily="2" charset="0"/>
              </a:rPr>
              <a:t> dolor </a:t>
            </a:r>
            <a:r>
              <a:rPr lang="es-AR" sz="900" err="1">
                <a:latin typeface="Pulso Light" pitchFamily="2" charset="0"/>
              </a:rPr>
              <a:t>sit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amet</a:t>
            </a:r>
            <a:r>
              <a:rPr lang="es-AR" sz="900">
                <a:latin typeface="Pulso Light" pitchFamily="2" charset="0"/>
              </a:rPr>
              <a:t>, </a:t>
            </a:r>
          </a:p>
          <a:p>
            <a:r>
              <a:rPr lang="es-AR" sz="900" err="1">
                <a:latin typeface="Pulso Light" pitchFamily="2" charset="0"/>
              </a:rPr>
              <a:t>consectetuer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adipiscing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elit</a:t>
            </a:r>
            <a:r>
              <a:rPr lang="es-AR" sz="900">
                <a:latin typeface="Pulso Light" pitchFamily="2" charset="0"/>
              </a:rPr>
              <a:t>, </a:t>
            </a:r>
          </a:p>
          <a:p>
            <a:r>
              <a:rPr lang="es-AR" sz="900">
                <a:latin typeface="Pulso Light" pitchFamily="2" charset="0"/>
              </a:rPr>
              <a:t>sed </a:t>
            </a:r>
            <a:r>
              <a:rPr lang="es-AR" sz="900" err="1">
                <a:latin typeface="Pulso Light" pitchFamily="2" charset="0"/>
              </a:rPr>
              <a:t>diam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nonummy</a:t>
            </a:r>
            <a:r>
              <a:rPr lang="es-AR" sz="900">
                <a:latin typeface="Pulso Light" pitchFamily="2" charset="0"/>
              </a:rPr>
              <a:t> </a:t>
            </a:r>
            <a:r>
              <a:rPr lang="es-AR" sz="900" err="1">
                <a:latin typeface="Pulso Light" pitchFamily="2" charset="0"/>
              </a:rPr>
              <a:t>nibh</a:t>
            </a:r>
            <a:endParaRPr lang="es-AR" sz="900">
              <a:latin typeface="Pulso Light" pitchFamily="2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4F123593-AB5F-1F96-6AAB-3AB90D7C1A68}"/>
              </a:ext>
            </a:extLst>
          </p:cNvPr>
          <p:cNvSpPr txBox="1"/>
          <p:nvPr/>
        </p:nvSpPr>
        <p:spPr>
          <a:xfrm>
            <a:off x="489215" y="6440372"/>
            <a:ext cx="300595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AR" sz="800">
                <a:solidFill>
                  <a:schemeClr val="bg1"/>
                </a:solidFill>
                <a:latin typeface="Pulso" pitchFamily="2" charset="0"/>
              </a:rPr>
              <a:t>Tema en pantalla                Agregar nombre de la presentación</a:t>
            </a:r>
          </a:p>
        </p:txBody>
      </p:sp>
      <p:cxnSp>
        <p:nvCxnSpPr>
          <p:cNvPr id="3" name="Conector recto de flecha 2">
            <a:extLst>
              <a:ext uri="{FF2B5EF4-FFF2-40B4-BE49-F238E27FC236}">
                <a16:creationId xmlns:a16="http://schemas.microsoft.com/office/drawing/2014/main" id="{8FE8C633-B6D6-9586-A15F-9147ACC6C655}"/>
              </a:ext>
            </a:extLst>
          </p:cNvPr>
          <p:cNvCxnSpPr>
            <a:cxnSpLocks/>
          </p:cNvCxnSpPr>
          <p:nvPr/>
        </p:nvCxnSpPr>
        <p:spPr>
          <a:xfrm>
            <a:off x="1446942" y="6548094"/>
            <a:ext cx="238983" cy="0"/>
          </a:xfrm>
          <a:prstGeom prst="straightConnector1">
            <a:avLst/>
          </a:prstGeom>
          <a:ln w="19050" cap="flat" cmpd="sng" algn="ctr">
            <a:solidFill>
              <a:schemeClr val="bg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7402394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rgbClr val="000000"/>
      </a:dk1>
      <a:lt1>
        <a:srgbClr val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13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4" baseType="lpstr">
      <vt:lpstr>Tema de Office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Franco Salvador Novoa</dc:creator>
  <cp:revision>1</cp:revision>
  <dcterms:created xsi:type="dcterms:W3CDTF">2025-02-24T13:42:57Z</dcterms:created>
  <dcterms:modified xsi:type="dcterms:W3CDTF">2025-12-14T19:55:38Z</dcterms:modified>
</cp:coreProperties>
</file>